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65" r:id="rId7"/>
    <p:sldId id="268" r:id="rId8"/>
    <p:sldId id="269" r:id="rId9"/>
    <p:sldId id="259" r:id="rId10"/>
    <p:sldId id="263" r:id="rId11"/>
    <p:sldId id="270" r:id="rId12"/>
    <p:sldId id="271" r:id="rId13"/>
    <p:sldId id="280" r:id="rId14"/>
    <p:sldId id="260" r:id="rId15"/>
    <p:sldId id="264" r:id="rId16"/>
    <p:sldId id="272" r:id="rId17"/>
    <p:sldId id="273" r:id="rId18"/>
    <p:sldId id="261" r:id="rId19"/>
    <p:sldId id="266" r:id="rId20"/>
    <p:sldId id="274" r:id="rId21"/>
    <p:sldId id="275" r:id="rId22"/>
    <p:sldId id="262" r:id="rId23"/>
    <p:sldId id="267" r:id="rId24"/>
    <p:sldId id="276" r:id="rId25"/>
    <p:sldId id="277" r:id="rId26"/>
    <p:sldId id="279" r:id="rId27"/>
    <p:sldId id="278" r:id="rId2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3B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1" d="100"/>
          <a:sy n="71" d="100"/>
        </p:scale>
        <p:origin x="57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1" Type="http://schemas.openxmlformats.org/officeDocument/2006/relationships/tableStyles" Target="tableStyles.xml"/><Relationship Id="rId30" Type="http://schemas.openxmlformats.org/officeDocument/2006/relationships/viewProps" Target="viewProps.xml"/><Relationship Id="rId3" Type="http://schemas.openxmlformats.org/officeDocument/2006/relationships/slide" Target="slides/slide1.xml"/><Relationship Id="rId29" Type="http://schemas.openxmlformats.org/officeDocument/2006/relationships/presProps" Target="presProps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4CCA1E-EB4F-412E-B6BF-247900A5D13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3943C8-ABEB-4C3D-A350-F7B6C35431A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3943C8-ABEB-4C3D-A350-F7B6C35431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3943C8-ABEB-4C3D-A350-F7B6C35431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3943C8-ABEB-4C3D-A350-F7B6C35431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3943C8-ABEB-4C3D-A350-F7B6C35431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3943C8-ABEB-4C3D-A350-F7B6C35431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3943C8-ABEB-4C3D-A350-F7B6C35431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3943C8-ABEB-4C3D-A350-F7B6C35431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3943C8-ABEB-4C3D-A350-F7B6C35431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3943C8-ABEB-4C3D-A350-F7B6C35431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3943C8-ABEB-4C3D-A350-F7B6C35431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3943C8-ABEB-4C3D-A350-F7B6C35431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3943C8-ABEB-4C3D-A350-F7B6C35431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3943C8-ABEB-4C3D-A350-F7B6C35431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3943C8-ABEB-4C3D-A350-F7B6C35431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3943C8-ABEB-4C3D-A350-F7B6C35431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3943C8-ABEB-4C3D-A350-F7B6C35431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3943C8-ABEB-4C3D-A350-F7B6C35431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6955A8-62FB-E247-BFB6-6D96B50CB5D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3943C8-ABEB-4C3D-A350-F7B6C35431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3943C8-ABEB-4C3D-A350-F7B6C35431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3943C8-ABEB-4C3D-A350-F7B6C35431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3943C8-ABEB-4C3D-A350-F7B6C35431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3943C8-ABEB-4C3D-A350-F7B6C35431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3943C8-ABEB-4C3D-A350-F7B6C35431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3943C8-ABEB-4C3D-A350-F7B6C35431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CEBB3-B506-43A5-8ADF-1F622883277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29656-F08C-4B6B-81EB-89FE10BFCF81}" type="slidenum">
              <a:rPr lang="zh-CN" altLang="en-US" smtClean="0"/>
            </a:fld>
            <a:endParaRPr lang="zh-CN" altLang="en-US"/>
          </a:p>
        </p:txBody>
      </p:sp>
      <p:grpSp>
        <p:nvGrpSpPr>
          <p:cNvPr id="7" name="组 235"/>
          <p:cNvGrpSpPr/>
          <p:nvPr userDrawn="1"/>
        </p:nvGrpSpPr>
        <p:grpSpPr>
          <a:xfrm>
            <a:off x="-1087482" y="-1169336"/>
            <a:ext cx="14366963" cy="9196672"/>
            <a:chOff x="-1517189" y="-871840"/>
            <a:chExt cx="14366963" cy="9196672"/>
          </a:xfrm>
          <a:solidFill>
            <a:schemeClr val="bg1">
              <a:alpha val="10000"/>
            </a:schemeClr>
          </a:solidFill>
        </p:grpSpPr>
        <p:sp>
          <p:nvSpPr>
            <p:cNvPr id="8" name="Freeform 7"/>
            <p:cNvSpPr>
              <a:spLocks noEditPoints="1"/>
            </p:cNvSpPr>
            <p:nvPr userDrawn="1"/>
          </p:nvSpPr>
          <p:spPr bwMode="auto">
            <a:xfrm rot="20132266">
              <a:off x="3204672" y="5259246"/>
              <a:ext cx="1277233" cy="931381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" name="Freeform 9"/>
            <p:cNvSpPr>
              <a:spLocks noEditPoints="1"/>
            </p:cNvSpPr>
            <p:nvPr userDrawn="1"/>
          </p:nvSpPr>
          <p:spPr bwMode="auto">
            <a:xfrm>
              <a:off x="3276077" y="3086935"/>
              <a:ext cx="1135300" cy="1451430"/>
            </a:xfrm>
            <a:custGeom>
              <a:avLst/>
              <a:gdLst>
                <a:gd name="T0" fmla="*/ 449 w 1637"/>
                <a:gd name="T1" fmla="*/ 1301 h 2083"/>
                <a:gd name="T2" fmla="*/ 449 w 1637"/>
                <a:gd name="T3" fmla="*/ 1301 h 2083"/>
                <a:gd name="T4" fmla="*/ 350 w 1637"/>
                <a:gd name="T5" fmla="*/ 1276 h 2083"/>
                <a:gd name="T6" fmla="*/ 240 w 1637"/>
                <a:gd name="T7" fmla="*/ 1150 h 2083"/>
                <a:gd name="T8" fmla="*/ 273 w 1637"/>
                <a:gd name="T9" fmla="*/ 841 h 2083"/>
                <a:gd name="T10" fmla="*/ 770 w 1637"/>
                <a:gd name="T11" fmla="*/ 1055 h 2083"/>
                <a:gd name="T12" fmla="*/ 449 w 1637"/>
                <a:gd name="T13" fmla="*/ 1301 h 2083"/>
                <a:gd name="T14" fmla="*/ 1500 w 1637"/>
                <a:gd name="T15" fmla="*/ 1781 h 2083"/>
                <a:gd name="T16" fmla="*/ 1500 w 1637"/>
                <a:gd name="T17" fmla="*/ 1781 h 2083"/>
                <a:gd name="T18" fmla="*/ 1590 w 1637"/>
                <a:gd name="T19" fmla="*/ 1670 h 2083"/>
                <a:gd name="T20" fmla="*/ 1278 w 1637"/>
                <a:gd name="T21" fmla="*/ 1604 h 2083"/>
                <a:gd name="T22" fmla="*/ 1403 w 1637"/>
                <a:gd name="T23" fmla="*/ 1057 h 2083"/>
                <a:gd name="T24" fmla="*/ 1031 w 1637"/>
                <a:gd name="T25" fmla="*/ 383 h 2083"/>
                <a:gd name="T26" fmla="*/ 931 w 1637"/>
                <a:gd name="T27" fmla="*/ 92 h 2083"/>
                <a:gd name="T28" fmla="*/ 480 w 1637"/>
                <a:gd name="T29" fmla="*/ 430 h 2083"/>
                <a:gd name="T30" fmla="*/ 0 w 1637"/>
                <a:gd name="T31" fmla="*/ 723 h 2083"/>
                <a:gd name="T32" fmla="*/ 236 w 1637"/>
                <a:gd name="T33" fmla="*/ 825 h 2083"/>
                <a:gd name="T34" fmla="*/ 202 w 1637"/>
                <a:gd name="T35" fmla="*/ 1162 h 2083"/>
                <a:gd name="T36" fmla="*/ 332 w 1637"/>
                <a:gd name="T37" fmla="*/ 1312 h 2083"/>
                <a:gd name="T38" fmla="*/ 449 w 1637"/>
                <a:gd name="T39" fmla="*/ 1341 h 2083"/>
                <a:gd name="T40" fmla="*/ 807 w 1637"/>
                <a:gd name="T41" fmla="*/ 1071 h 2083"/>
                <a:gd name="T42" fmla="*/ 1003 w 1637"/>
                <a:gd name="T43" fmla="*/ 1156 h 2083"/>
                <a:gd name="T44" fmla="*/ 950 w 1637"/>
                <a:gd name="T45" fmla="*/ 626 h 2083"/>
                <a:gd name="T46" fmla="*/ 1001 w 1637"/>
                <a:gd name="T47" fmla="*/ 495 h 2083"/>
                <a:gd name="T48" fmla="*/ 1297 w 1637"/>
                <a:gd name="T49" fmla="*/ 1060 h 2083"/>
                <a:gd name="T50" fmla="*/ 1215 w 1637"/>
                <a:gd name="T51" fmla="*/ 1499 h 2083"/>
                <a:gd name="T52" fmla="*/ 1166 w 1637"/>
                <a:gd name="T53" fmla="*/ 1581 h 2083"/>
                <a:gd name="T54" fmla="*/ 920 w 1637"/>
                <a:gd name="T55" fmla="*/ 1530 h 2083"/>
                <a:gd name="T56" fmla="*/ 549 w 1637"/>
                <a:gd name="T57" fmla="*/ 1946 h 2083"/>
                <a:gd name="T58" fmla="*/ 1255 w 1637"/>
                <a:gd name="T59" fmla="*/ 2083 h 2083"/>
                <a:gd name="T60" fmla="*/ 1637 w 1637"/>
                <a:gd name="T61" fmla="*/ 1806 h 2083"/>
                <a:gd name="T62" fmla="*/ 1500 w 1637"/>
                <a:gd name="T63" fmla="*/ 1781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37" h="2083">
                  <a:moveTo>
                    <a:pt x="449" y="1301"/>
                  </a:moveTo>
                  <a:lnTo>
                    <a:pt x="449" y="1301"/>
                  </a:lnTo>
                  <a:cubicBezTo>
                    <a:pt x="416" y="1301"/>
                    <a:pt x="383" y="1292"/>
                    <a:pt x="350" y="1276"/>
                  </a:cubicBezTo>
                  <a:cubicBezTo>
                    <a:pt x="295" y="1248"/>
                    <a:pt x="258" y="1206"/>
                    <a:pt x="240" y="1150"/>
                  </a:cubicBezTo>
                  <a:cubicBezTo>
                    <a:pt x="207" y="1047"/>
                    <a:pt x="243" y="919"/>
                    <a:pt x="273" y="841"/>
                  </a:cubicBezTo>
                  <a:lnTo>
                    <a:pt x="770" y="1055"/>
                  </a:lnTo>
                  <a:cubicBezTo>
                    <a:pt x="719" y="1137"/>
                    <a:pt x="599" y="1301"/>
                    <a:pt x="449" y="1301"/>
                  </a:cubicBezTo>
                  <a:close/>
                  <a:moveTo>
                    <a:pt x="1500" y="1781"/>
                  </a:moveTo>
                  <a:lnTo>
                    <a:pt x="1500" y="1781"/>
                  </a:lnTo>
                  <a:lnTo>
                    <a:pt x="1590" y="1670"/>
                  </a:lnTo>
                  <a:lnTo>
                    <a:pt x="1278" y="1604"/>
                  </a:lnTo>
                  <a:cubicBezTo>
                    <a:pt x="1340" y="1504"/>
                    <a:pt x="1412" y="1329"/>
                    <a:pt x="1403" y="1057"/>
                  </a:cubicBezTo>
                  <a:cubicBezTo>
                    <a:pt x="1392" y="672"/>
                    <a:pt x="1130" y="453"/>
                    <a:pt x="1031" y="383"/>
                  </a:cubicBezTo>
                  <a:cubicBezTo>
                    <a:pt x="1053" y="263"/>
                    <a:pt x="1046" y="135"/>
                    <a:pt x="931" y="92"/>
                  </a:cubicBezTo>
                  <a:cubicBezTo>
                    <a:pt x="680" y="0"/>
                    <a:pt x="480" y="430"/>
                    <a:pt x="480" y="430"/>
                  </a:cubicBezTo>
                  <a:cubicBezTo>
                    <a:pt x="480" y="430"/>
                    <a:pt x="113" y="340"/>
                    <a:pt x="0" y="723"/>
                  </a:cubicBezTo>
                  <a:lnTo>
                    <a:pt x="236" y="825"/>
                  </a:lnTo>
                  <a:cubicBezTo>
                    <a:pt x="204" y="908"/>
                    <a:pt x="164" y="1046"/>
                    <a:pt x="202" y="1162"/>
                  </a:cubicBezTo>
                  <a:cubicBezTo>
                    <a:pt x="223" y="1229"/>
                    <a:pt x="267" y="1279"/>
                    <a:pt x="332" y="1312"/>
                  </a:cubicBezTo>
                  <a:cubicBezTo>
                    <a:pt x="370" y="1331"/>
                    <a:pt x="410" y="1341"/>
                    <a:pt x="449" y="1341"/>
                  </a:cubicBezTo>
                  <a:cubicBezTo>
                    <a:pt x="623" y="1341"/>
                    <a:pt x="755" y="1157"/>
                    <a:pt x="807" y="1071"/>
                  </a:cubicBezTo>
                  <a:lnTo>
                    <a:pt x="1003" y="1156"/>
                  </a:lnTo>
                  <a:cubicBezTo>
                    <a:pt x="1003" y="1156"/>
                    <a:pt x="1247" y="846"/>
                    <a:pt x="950" y="626"/>
                  </a:cubicBezTo>
                  <a:cubicBezTo>
                    <a:pt x="950" y="626"/>
                    <a:pt x="977" y="571"/>
                    <a:pt x="1001" y="495"/>
                  </a:cubicBezTo>
                  <a:cubicBezTo>
                    <a:pt x="1101" y="574"/>
                    <a:pt x="1288" y="762"/>
                    <a:pt x="1297" y="1060"/>
                  </a:cubicBezTo>
                  <a:cubicBezTo>
                    <a:pt x="1303" y="1273"/>
                    <a:pt x="1256" y="1416"/>
                    <a:pt x="1215" y="1499"/>
                  </a:cubicBezTo>
                  <a:cubicBezTo>
                    <a:pt x="1198" y="1534"/>
                    <a:pt x="1181" y="1561"/>
                    <a:pt x="1166" y="1581"/>
                  </a:cubicBezTo>
                  <a:lnTo>
                    <a:pt x="920" y="1530"/>
                  </a:lnTo>
                  <a:lnTo>
                    <a:pt x="549" y="1946"/>
                  </a:lnTo>
                  <a:lnTo>
                    <a:pt x="1255" y="2083"/>
                  </a:lnTo>
                  <a:lnTo>
                    <a:pt x="1637" y="1806"/>
                  </a:lnTo>
                  <a:lnTo>
                    <a:pt x="1500" y="178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grpSp>
          <p:nvGrpSpPr>
            <p:cNvPr id="10" name="组 18"/>
            <p:cNvGrpSpPr/>
            <p:nvPr userDrawn="1"/>
          </p:nvGrpSpPr>
          <p:grpSpPr>
            <a:xfrm rot="1396810">
              <a:off x="5439148" y="3364452"/>
              <a:ext cx="337162" cy="1815987"/>
              <a:chOff x="6099175" y="2627313"/>
              <a:chExt cx="411163" cy="2214563"/>
            </a:xfrm>
            <a:grpFill/>
          </p:grpSpPr>
          <p:sp>
            <p:nvSpPr>
              <p:cNvPr id="227" name="Freeform 13"/>
              <p:cNvSpPr>
                <a:spLocks noEditPoints="1"/>
              </p:cNvSpPr>
              <p:nvPr userDrawn="1"/>
            </p:nvSpPr>
            <p:spPr bwMode="auto">
              <a:xfrm>
                <a:off x="6130130" y="3048001"/>
                <a:ext cx="349250" cy="1258888"/>
              </a:xfrm>
              <a:custGeom>
                <a:avLst/>
                <a:gdLst>
                  <a:gd name="T0" fmla="*/ 137 w 367"/>
                  <a:gd name="T1" fmla="*/ 40 h 1313"/>
                  <a:gd name="T2" fmla="*/ 137 w 367"/>
                  <a:gd name="T3" fmla="*/ 40 h 1313"/>
                  <a:gd name="T4" fmla="*/ 230 w 367"/>
                  <a:gd name="T5" fmla="*/ 40 h 1313"/>
                  <a:gd name="T6" fmla="*/ 230 w 367"/>
                  <a:gd name="T7" fmla="*/ 1273 h 1313"/>
                  <a:gd name="T8" fmla="*/ 137 w 367"/>
                  <a:gd name="T9" fmla="*/ 1273 h 1313"/>
                  <a:gd name="T10" fmla="*/ 137 w 367"/>
                  <a:gd name="T11" fmla="*/ 40 h 1313"/>
                  <a:gd name="T12" fmla="*/ 97 w 367"/>
                  <a:gd name="T13" fmla="*/ 1273 h 1313"/>
                  <a:gd name="T14" fmla="*/ 97 w 367"/>
                  <a:gd name="T15" fmla="*/ 1273 h 1313"/>
                  <a:gd name="T16" fmla="*/ 40 w 367"/>
                  <a:gd name="T17" fmla="*/ 1273 h 1313"/>
                  <a:gd name="T18" fmla="*/ 40 w 367"/>
                  <a:gd name="T19" fmla="*/ 40 h 1313"/>
                  <a:gd name="T20" fmla="*/ 97 w 367"/>
                  <a:gd name="T21" fmla="*/ 40 h 1313"/>
                  <a:gd name="T22" fmla="*/ 97 w 367"/>
                  <a:gd name="T23" fmla="*/ 1273 h 1313"/>
                  <a:gd name="T24" fmla="*/ 270 w 367"/>
                  <a:gd name="T25" fmla="*/ 40 h 1313"/>
                  <a:gd name="T26" fmla="*/ 270 w 367"/>
                  <a:gd name="T27" fmla="*/ 40 h 1313"/>
                  <a:gd name="T28" fmla="*/ 327 w 367"/>
                  <a:gd name="T29" fmla="*/ 40 h 1313"/>
                  <a:gd name="T30" fmla="*/ 327 w 367"/>
                  <a:gd name="T31" fmla="*/ 1273 h 1313"/>
                  <a:gd name="T32" fmla="*/ 270 w 367"/>
                  <a:gd name="T33" fmla="*/ 1273 h 1313"/>
                  <a:gd name="T34" fmla="*/ 270 w 367"/>
                  <a:gd name="T35" fmla="*/ 40 h 1313"/>
                  <a:gd name="T36" fmla="*/ 270 w 367"/>
                  <a:gd name="T37" fmla="*/ 1313 h 1313"/>
                  <a:gd name="T38" fmla="*/ 270 w 367"/>
                  <a:gd name="T39" fmla="*/ 1313 h 1313"/>
                  <a:gd name="T40" fmla="*/ 270 w 367"/>
                  <a:gd name="T41" fmla="*/ 1313 h 1313"/>
                  <a:gd name="T42" fmla="*/ 367 w 367"/>
                  <a:gd name="T43" fmla="*/ 1313 h 1313"/>
                  <a:gd name="T44" fmla="*/ 367 w 367"/>
                  <a:gd name="T45" fmla="*/ 0 h 1313"/>
                  <a:gd name="T46" fmla="*/ 0 w 367"/>
                  <a:gd name="T47" fmla="*/ 0 h 1313"/>
                  <a:gd name="T48" fmla="*/ 0 w 367"/>
                  <a:gd name="T49" fmla="*/ 1313 h 1313"/>
                  <a:gd name="T50" fmla="*/ 97 w 367"/>
                  <a:gd name="T51" fmla="*/ 1313 h 1313"/>
                  <a:gd name="T52" fmla="*/ 97 w 367"/>
                  <a:gd name="T53" fmla="*/ 1313 h 1313"/>
                  <a:gd name="T54" fmla="*/ 137 w 367"/>
                  <a:gd name="T55" fmla="*/ 1313 h 1313"/>
                  <a:gd name="T56" fmla="*/ 137 w 367"/>
                  <a:gd name="T57" fmla="*/ 1313 h 1313"/>
                  <a:gd name="T58" fmla="*/ 230 w 367"/>
                  <a:gd name="T59" fmla="*/ 1313 h 1313"/>
                  <a:gd name="T60" fmla="*/ 230 w 367"/>
                  <a:gd name="T61" fmla="*/ 1313 h 1313"/>
                  <a:gd name="T62" fmla="*/ 270 w 367"/>
                  <a:gd name="T63" fmla="*/ 1313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67" h="1313">
                    <a:moveTo>
                      <a:pt x="137" y="40"/>
                    </a:moveTo>
                    <a:lnTo>
                      <a:pt x="137" y="40"/>
                    </a:lnTo>
                    <a:lnTo>
                      <a:pt x="230" y="40"/>
                    </a:lnTo>
                    <a:lnTo>
                      <a:pt x="230" y="1273"/>
                    </a:lnTo>
                    <a:lnTo>
                      <a:pt x="137" y="1273"/>
                    </a:lnTo>
                    <a:lnTo>
                      <a:pt x="137" y="40"/>
                    </a:lnTo>
                    <a:close/>
                    <a:moveTo>
                      <a:pt x="97" y="1273"/>
                    </a:moveTo>
                    <a:lnTo>
                      <a:pt x="97" y="1273"/>
                    </a:lnTo>
                    <a:lnTo>
                      <a:pt x="40" y="1273"/>
                    </a:lnTo>
                    <a:lnTo>
                      <a:pt x="40" y="40"/>
                    </a:lnTo>
                    <a:lnTo>
                      <a:pt x="97" y="40"/>
                    </a:lnTo>
                    <a:lnTo>
                      <a:pt x="97" y="1273"/>
                    </a:lnTo>
                    <a:close/>
                    <a:moveTo>
                      <a:pt x="270" y="40"/>
                    </a:moveTo>
                    <a:lnTo>
                      <a:pt x="270" y="40"/>
                    </a:lnTo>
                    <a:lnTo>
                      <a:pt x="327" y="40"/>
                    </a:lnTo>
                    <a:lnTo>
                      <a:pt x="327" y="1273"/>
                    </a:lnTo>
                    <a:lnTo>
                      <a:pt x="270" y="1273"/>
                    </a:lnTo>
                    <a:lnTo>
                      <a:pt x="270" y="40"/>
                    </a:lnTo>
                    <a:close/>
                    <a:moveTo>
                      <a:pt x="270" y="1313"/>
                    </a:moveTo>
                    <a:lnTo>
                      <a:pt x="270" y="1313"/>
                    </a:lnTo>
                    <a:lnTo>
                      <a:pt x="270" y="1313"/>
                    </a:lnTo>
                    <a:lnTo>
                      <a:pt x="367" y="1313"/>
                    </a:lnTo>
                    <a:lnTo>
                      <a:pt x="367" y="0"/>
                    </a:lnTo>
                    <a:lnTo>
                      <a:pt x="0" y="0"/>
                    </a:lnTo>
                    <a:lnTo>
                      <a:pt x="0" y="1313"/>
                    </a:lnTo>
                    <a:lnTo>
                      <a:pt x="97" y="1313"/>
                    </a:lnTo>
                    <a:lnTo>
                      <a:pt x="97" y="1313"/>
                    </a:lnTo>
                    <a:lnTo>
                      <a:pt x="137" y="1313"/>
                    </a:lnTo>
                    <a:lnTo>
                      <a:pt x="137" y="1313"/>
                    </a:lnTo>
                    <a:lnTo>
                      <a:pt x="230" y="1313"/>
                    </a:lnTo>
                    <a:lnTo>
                      <a:pt x="230" y="1313"/>
                    </a:lnTo>
                    <a:lnTo>
                      <a:pt x="270" y="1313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228" name="Freeform 14"/>
              <p:cNvSpPr/>
              <p:nvPr userDrawn="1"/>
            </p:nvSpPr>
            <p:spPr bwMode="auto">
              <a:xfrm>
                <a:off x="6130131" y="2968626"/>
                <a:ext cx="349250" cy="63500"/>
              </a:xfrm>
              <a:custGeom>
                <a:avLst/>
                <a:gdLst>
                  <a:gd name="T0" fmla="*/ 367 w 367"/>
                  <a:gd name="T1" fmla="*/ 0 h 67"/>
                  <a:gd name="T2" fmla="*/ 367 w 367"/>
                  <a:gd name="T3" fmla="*/ 0 h 67"/>
                  <a:gd name="T4" fmla="*/ 0 w 367"/>
                  <a:gd name="T5" fmla="*/ 0 h 67"/>
                  <a:gd name="T6" fmla="*/ 0 w 367"/>
                  <a:gd name="T7" fmla="*/ 67 h 67"/>
                  <a:gd name="T8" fmla="*/ 367 w 367"/>
                  <a:gd name="T9" fmla="*/ 67 h 67"/>
                  <a:gd name="T10" fmla="*/ 367 w 367"/>
                  <a:gd name="T11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7" h="67">
                    <a:moveTo>
                      <a:pt x="367" y="0"/>
                    </a:moveTo>
                    <a:lnTo>
                      <a:pt x="367" y="0"/>
                    </a:lnTo>
                    <a:lnTo>
                      <a:pt x="0" y="0"/>
                    </a:lnTo>
                    <a:lnTo>
                      <a:pt x="0" y="67"/>
                    </a:lnTo>
                    <a:lnTo>
                      <a:pt x="367" y="67"/>
                    </a:lnTo>
                    <a:lnTo>
                      <a:pt x="36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229" name="Freeform 15"/>
              <p:cNvSpPr/>
              <p:nvPr userDrawn="1"/>
            </p:nvSpPr>
            <p:spPr bwMode="auto">
              <a:xfrm>
                <a:off x="6099175" y="2627313"/>
                <a:ext cx="411163" cy="325438"/>
              </a:xfrm>
              <a:custGeom>
                <a:avLst/>
                <a:gdLst>
                  <a:gd name="T0" fmla="*/ 399 w 430"/>
                  <a:gd name="T1" fmla="*/ 340 h 340"/>
                  <a:gd name="T2" fmla="*/ 399 w 430"/>
                  <a:gd name="T3" fmla="*/ 340 h 340"/>
                  <a:gd name="T4" fmla="*/ 215 w 430"/>
                  <a:gd name="T5" fmla="*/ 0 h 340"/>
                  <a:gd name="T6" fmla="*/ 32 w 430"/>
                  <a:gd name="T7" fmla="*/ 340 h 340"/>
                  <a:gd name="T8" fmla="*/ 399 w 430"/>
                  <a:gd name="T9" fmla="*/ 340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0" h="340">
                    <a:moveTo>
                      <a:pt x="399" y="340"/>
                    </a:moveTo>
                    <a:lnTo>
                      <a:pt x="399" y="340"/>
                    </a:lnTo>
                    <a:cubicBezTo>
                      <a:pt x="399" y="340"/>
                      <a:pt x="430" y="0"/>
                      <a:pt x="215" y="0"/>
                    </a:cubicBezTo>
                    <a:cubicBezTo>
                      <a:pt x="0" y="0"/>
                      <a:pt x="32" y="340"/>
                      <a:pt x="32" y="340"/>
                    </a:cubicBezTo>
                    <a:lnTo>
                      <a:pt x="399" y="34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230" name="Freeform 17"/>
              <p:cNvSpPr>
                <a:spLocks noEditPoints="1"/>
              </p:cNvSpPr>
              <p:nvPr userDrawn="1"/>
            </p:nvSpPr>
            <p:spPr bwMode="auto">
              <a:xfrm>
                <a:off x="6128544" y="4310063"/>
                <a:ext cx="352425" cy="531813"/>
              </a:xfrm>
              <a:custGeom>
                <a:avLst/>
                <a:gdLst>
                  <a:gd name="T0" fmla="*/ 214 w 369"/>
                  <a:gd name="T1" fmla="*/ 338 h 554"/>
                  <a:gd name="T2" fmla="*/ 214 w 369"/>
                  <a:gd name="T3" fmla="*/ 338 h 554"/>
                  <a:gd name="T4" fmla="*/ 155 w 369"/>
                  <a:gd name="T5" fmla="*/ 338 h 554"/>
                  <a:gd name="T6" fmla="*/ 56 w 369"/>
                  <a:gd name="T7" fmla="*/ 40 h 554"/>
                  <a:gd name="T8" fmla="*/ 313 w 369"/>
                  <a:gd name="T9" fmla="*/ 40 h 554"/>
                  <a:gd name="T10" fmla="*/ 214 w 369"/>
                  <a:gd name="T11" fmla="*/ 338 h 554"/>
                  <a:gd name="T12" fmla="*/ 113 w 369"/>
                  <a:gd name="T13" fmla="*/ 338 h 554"/>
                  <a:gd name="T14" fmla="*/ 113 w 369"/>
                  <a:gd name="T15" fmla="*/ 338 h 554"/>
                  <a:gd name="T16" fmla="*/ 184 w 369"/>
                  <a:gd name="T17" fmla="*/ 554 h 554"/>
                  <a:gd name="T18" fmla="*/ 256 w 369"/>
                  <a:gd name="T19" fmla="*/ 338 h 554"/>
                  <a:gd name="T20" fmla="*/ 369 w 369"/>
                  <a:gd name="T21" fmla="*/ 0 h 554"/>
                  <a:gd name="T22" fmla="*/ 0 w 369"/>
                  <a:gd name="T23" fmla="*/ 0 h 554"/>
                  <a:gd name="T24" fmla="*/ 113 w 369"/>
                  <a:gd name="T25" fmla="*/ 338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9" h="554">
                    <a:moveTo>
                      <a:pt x="214" y="338"/>
                    </a:moveTo>
                    <a:lnTo>
                      <a:pt x="214" y="338"/>
                    </a:lnTo>
                    <a:lnTo>
                      <a:pt x="155" y="338"/>
                    </a:lnTo>
                    <a:lnTo>
                      <a:pt x="56" y="40"/>
                    </a:lnTo>
                    <a:lnTo>
                      <a:pt x="313" y="40"/>
                    </a:lnTo>
                    <a:lnTo>
                      <a:pt x="214" y="338"/>
                    </a:lnTo>
                    <a:close/>
                    <a:moveTo>
                      <a:pt x="113" y="338"/>
                    </a:moveTo>
                    <a:lnTo>
                      <a:pt x="113" y="338"/>
                    </a:lnTo>
                    <a:lnTo>
                      <a:pt x="184" y="554"/>
                    </a:lnTo>
                    <a:lnTo>
                      <a:pt x="256" y="338"/>
                    </a:lnTo>
                    <a:lnTo>
                      <a:pt x="369" y="0"/>
                    </a:lnTo>
                    <a:lnTo>
                      <a:pt x="0" y="0"/>
                    </a:lnTo>
                    <a:lnTo>
                      <a:pt x="113" y="33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sp>
          <p:nvSpPr>
            <p:cNvPr id="11" name="Freeform 19"/>
            <p:cNvSpPr>
              <a:spLocks noEditPoints="1"/>
            </p:cNvSpPr>
            <p:nvPr userDrawn="1"/>
          </p:nvSpPr>
          <p:spPr bwMode="auto">
            <a:xfrm rot="1363540">
              <a:off x="8673100" y="723488"/>
              <a:ext cx="1209819" cy="253100"/>
            </a:xfrm>
            <a:custGeom>
              <a:avLst/>
              <a:gdLst>
                <a:gd name="T0" fmla="*/ 2347 w 2387"/>
                <a:gd name="T1" fmla="*/ 458 h 498"/>
                <a:gd name="T2" fmla="*/ 40 w 2387"/>
                <a:gd name="T3" fmla="*/ 40 h 498"/>
                <a:gd name="T4" fmla="*/ 177 w 2387"/>
                <a:gd name="T5" fmla="*/ 298 h 498"/>
                <a:gd name="T6" fmla="*/ 217 w 2387"/>
                <a:gd name="T7" fmla="*/ 40 h 498"/>
                <a:gd name="T8" fmla="*/ 277 w 2387"/>
                <a:gd name="T9" fmla="*/ 159 h 498"/>
                <a:gd name="T10" fmla="*/ 317 w 2387"/>
                <a:gd name="T11" fmla="*/ 40 h 498"/>
                <a:gd name="T12" fmla="*/ 377 w 2387"/>
                <a:gd name="T13" fmla="*/ 159 h 498"/>
                <a:gd name="T14" fmla="*/ 417 w 2387"/>
                <a:gd name="T15" fmla="*/ 40 h 498"/>
                <a:gd name="T16" fmla="*/ 477 w 2387"/>
                <a:gd name="T17" fmla="*/ 159 h 498"/>
                <a:gd name="T18" fmla="*/ 517 w 2387"/>
                <a:gd name="T19" fmla="*/ 40 h 498"/>
                <a:gd name="T20" fmla="*/ 577 w 2387"/>
                <a:gd name="T21" fmla="*/ 159 h 498"/>
                <a:gd name="T22" fmla="*/ 617 w 2387"/>
                <a:gd name="T23" fmla="*/ 40 h 498"/>
                <a:gd name="T24" fmla="*/ 674 w 2387"/>
                <a:gd name="T25" fmla="*/ 298 h 498"/>
                <a:gd name="T26" fmla="*/ 714 w 2387"/>
                <a:gd name="T27" fmla="*/ 40 h 498"/>
                <a:gd name="T28" fmla="*/ 774 w 2387"/>
                <a:gd name="T29" fmla="*/ 159 h 498"/>
                <a:gd name="T30" fmla="*/ 814 w 2387"/>
                <a:gd name="T31" fmla="*/ 40 h 498"/>
                <a:gd name="T32" fmla="*/ 874 w 2387"/>
                <a:gd name="T33" fmla="*/ 159 h 498"/>
                <a:gd name="T34" fmla="*/ 914 w 2387"/>
                <a:gd name="T35" fmla="*/ 40 h 498"/>
                <a:gd name="T36" fmla="*/ 974 w 2387"/>
                <a:gd name="T37" fmla="*/ 159 h 498"/>
                <a:gd name="T38" fmla="*/ 1014 w 2387"/>
                <a:gd name="T39" fmla="*/ 40 h 498"/>
                <a:gd name="T40" fmla="*/ 1074 w 2387"/>
                <a:gd name="T41" fmla="*/ 159 h 498"/>
                <a:gd name="T42" fmla="*/ 1114 w 2387"/>
                <a:gd name="T43" fmla="*/ 40 h 498"/>
                <a:gd name="T44" fmla="*/ 1187 w 2387"/>
                <a:gd name="T45" fmla="*/ 298 h 498"/>
                <a:gd name="T46" fmla="*/ 1227 w 2387"/>
                <a:gd name="T47" fmla="*/ 40 h 498"/>
                <a:gd name="T48" fmla="*/ 1287 w 2387"/>
                <a:gd name="T49" fmla="*/ 159 h 498"/>
                <a:gd name="T50" fmla="*/ 1327 w 2387"/>
                <a:gd name="T51" fmla="*/ 40 h 498"/>
                <a:gd name="T52" fmla="*/ 1387 w 2387"/>
                <a:gd name="T53" fmla="*/ 159 h 498"/>
                <a:gd name="T54" fmla="*/ 1427 w 2387"/>
                <a:gd name="T55" fmla="*/ 40 h 498"/>
                <a:gd name="T56" fmla="*/ 1487 w 2387"/>
                <a:gd name="T57" fmla="*/ 159 h 498"/>
                <a:gd name="T58" fmla="*/ 1527 w 2387"/>
                <a:gd name="T59" fmla="*/ 40 h 498"/>
                <a:gd name="T60" fmla="*/ 1587 w 2387"/>
                <a:gd name="T61" fmla="*/ 159 h 498"/>
                <a:gd name="T62" fmla="*/ 1627 w 2387"/>
                <a:gd name="T63" fmla="*/ 40 h 498"/>
                <a:gd name="T64" fmla="*/ 1684 w 2387"/>
                <a:gd name="T65" fmla="*/ 298 h 498"/>
                <a:gd name="T66" fmla="*/ 1724 w 2387"/>
                <a:gd name="T67" fmla="*/ 40 h 498"/>
                <a:gd name="T68" fmla="*/ 1784 w 2387"/>
                <a:gd name="T69" fmla="*/ 159 h 498"/>
                <a:gd name="T70" fmla="*/ 1824 w 2387"/>
                <a:gd name="T71" fmla="*/ 40 h 498"/>
                <a:gd name="T72" fmla="*/ 1884 w 2387"/>
                <a:gd name="T73" fmla="*/ 159 h 498"/>
                <a:gd name="T74" fmla="*/ 1924 w 2387"/>
                <a:gd name="T75" fmla="*/ 40 h 498"/>
                <a:gd name="T76" fmla="*/ 1984 w 2387"/>
                <a:gd name="T77" fmla="*/ 159 h 498"/>
                <a:gd name="T78" fmla="*/ 2024 w 2387"/>
                <a:gd name="T79" fmla="*/ 40 h 498"/>
                <a:gd name="T80" fmla="*/ 2084 w 2387"/>
                <a:gd name="T81" fmla="*/ 159 h 498"/>
                <a:gd name="T82" fmla="*/ 2124 w 2387"/>
                <a:gd name="T83" fmla="*/ 40 h 498"/>
                <a:gd name="T84" fmla="*/ 2170 w 2387"/>
                <a:gd name="T85" fmla="*/ 298 h 498"/>
                <a:gd name="T86" fmla="*/ 2210 w 2387"/>
                <a:gd name="T87" fmla="*/ 40 h 498"/>
                <a:gd name="T88" fmla="*/ 2347 w 2387"/>
                <a:gd name="T89" fmla="*/ 458 h 498"/>
                <a:gd name="T90" fmla="*/ 0 w 2387"/>
                <a:gd name="T91" fmla="*/ 498 h 498"/>
                <a:gd name="T92" fmla="*/ 2387 w 2387"/>
                <a:gd name="T93" fmla="*/ 0 h 498"/>
                <a:gd name="T94" fmla="*/ 0 w 2387"/>
                <a:gd name="T95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87" h="498">
                  <a:moveTo>
                    <a:pt x="2347" y="458"/>
                  </a:moveTo>
                  <a:lnTo>
                    <a:pt x="2347" y="458"/>
                  </a:lnTo>
                  <a:lnTo>
                    <a:pt x="40" y="458"/>
                  </a:lnTo>
                  <a:lnTo>
                    <a:pt x="40" y="40"/>
                  </a:lnTo>
                  <a:lnTo>
                    <a:pt x="177" y="40"/>
                  </a:lnTo>
                  <a:lnTo>
                    <a:pt x="177" y="298"/>
                  </a:lnTo>
                  <a:lnTo>
                    <a:pt x="217" y="298"/>
                  </a:lnTo>
                  <a:lnTo>
                    <a:pt x="217" y="40"/>
                  </a:lnTo>
                  <a:lnTo>
                    <a:pt x="277" y="40"/>
                  </a:lnTo>
                  <a:lnTo>
                    <a:pt x="277" y="159"/>
                  </a:lnTo>
                  <a:lnTo>
                    <a:pt x="317" y="159"/>
                  </a:lnTo>
                  <a:lnTo>
                    <a:pt x="317" y="40"/>
                  </a:lnTo>
                  <a:lnTo>
                    <a:pt x="377" y="40"/>
                  </a:lnTo>
                  <a:lnTo>
                    <a:pt x="377" y="159"/>
                  </a:lnTo>
                  <a:lnTo>
                    <a:pt x="417" y="159"/>
                  </a:lnTo>
                  <a:lnTo>
                    <a:pt x="417" y="40"/>
                  </a:lnTo>
                  <a:lnTo>
                    <a:pt x="477" y="40"/>
                  </a:lnTo>
                  <a:lnTo>
                    <a:pt x="477" y="159"/>
                  </a:lnTo>
                  <a:lnTo>
                    <a:pt x="517" y="159"/>
                  </a:lnTo>
                  <a:lnTo>
                    <a:pt x="517" y="40"/>
                  </a:lnTo>
                  <a:lnTo>
                    <a:pt x="577" y="40"/>
                  </a:lnTo>
                  <a:lnTo>
                    <a:pt x="577" y="159"/>
                  </a:lnTo>
                  <a:lnTo>
                    <a:pt x="617" y="159"/>
                  </a:lnTo>
                  <a:lnTo>
                    <a:pt x="617" y="40"/>
                  </a:lnTo>
                  <a:lnTo>
                    <a:pt x="674" y="40"/>
                  </a:lnTo>
                  <a:lnTo>
                    <a:pt x="674" y="298"/>
                  </a:lnTo>
                  <a:lnTo>
                    <a:pt x="714" y="298"/>
                  </a:lnTo>
                  <a:lnTo>
                    <a:pt x="714" y="40"/>
                  </a:lnTo>
                  <a:lnTo>
                    <a:pt x="774" y="40"/>
                  </a:lnTo>
                  <a:lnTo>
                    <a:pt x="774" y="159"/>
                  </a:lnTo>
                  <a:lnTo>
                    <a:pt x="814" y="159"/>
                  </a:lnTo>
                  <a:lnTo>
                    <a:pt x="814" y="40"/>
                  </a:lnTo>
                  <a:lnTo>
                    <a:pt x="874" y="40"/>
                  </a:lnTo>
                  <a:lnTo>
                    <a:pt x="874" y="159"/>
                  </a:lnTo>
                  <a:lnTo>
                    <a:pt x="914" y="159"/>
                  </a:lnTo>
                  <a:lnTo>
                    <a:pt x="914" y="40"/>
                  </a:lnTo>
                  <a:lnTo>
                    <a:pt x="974" y="40"/>
                  </a:lnTo>
                  <a:lnTo>
                    <a:pt x="974" y="159"/>
                  </a:lnTo>
                  <a:lnTo>
                    <a:pt x="1014" y="159"/>
                  </a:lnTo>
                  <a:lnTo>
                    <a:pt x="1014" y="40"/>
                  </a:lnTo>
                  <a:lnTo>
                    <a:pt x="1074" y="40"/>
                  </a:lnTo>
                  <a:lnTo>
                    <a:pt x="1074" y="159"/>
                  </a:lnTo>
                  <a:lnTo>
                    <a:pt x="1114" y="159"/>
                  </a:lnTo>
                  <a:lnTo>
                    <a:pt x="1114" y="40"/>
                  </a:lnTo>
                  <a:lnTo>
                    <a:pt x="1187" y="40"/>
                  </a:lnTo>
                  <a:lnTo>
                    <a:pt x="1187" y="298"/>
                  </a:lnTo>
                  <a:lnTo>
                    <a:pt x="1227" y="298"/>
                  </a:lnTo>
                  <a:lnTo>
                    <a:pt x="1227" y="40"/>
                  </a:lnTo>
                  <a:lnTo>
                    <a:pt x="1287" y="40"/>
                  </a:lnTo>
                  <a:lnTo>
                    <a:pt x="1287" y="159"/>
                  </a:lnTo>
                  <a:lnTo>
                    <a:pt x="1327" y="159"/>
                  </a:lnTo>
                  <a:lnTo>
                    <a:pt x="1327" y="40"/>
                  </a:lnTo>
                  <a:lnTo>
                    <a:pt x="1387" y="40"/>
                  </a:lnTo>
                  <a:lnTo>
                    <a:pt x="1387" y="159"/>
                  </a:lnTo>
                  <a:lnTo>
                    <a:pt x="1427" y="159"/>
                  </a:lnTo>
                  <a:lnTo>
                    <a:pt x="1427" y="40"/>
                  </a:lnTo>
                  <a:lnTo>
                    <a:pt x="1487" y="40"/>
                  </a:lnTo>
                  <a:lnTo>
                    <a:pt x="1487" y="159"/>
                  </a:lnTo>
                  <a:lnTo>
                    <a:pt x="1527" y="159"/>
                  </a:lnTo>
                  <a:lnTo>
                    <a:pt x="1527" y="40"/>
                  </a:lnTo>
                  <a:lnTo>
                    <a:pt x="1587" y="40"/>
                  </a:lnTo>
                  <a:lnTo>
                    <a:pt x="1587" y="159"/>
                  </a:lnTo>
                  <a:lnTo>
                    <a:pt x="1627" y="159"/>
                  </a:lnTo>
                  <a:lnTo>
                    <a:pt x="1627" y="40"/>
                  </a:lnTo>
                  <a:lnTo>
                    <a:pt x="1684" y="40"/>
                  </a:lnTo>
                  <a:lnTo>
                    <a:pt x="1684" y="298"/>
                  </a:lnTo>
                  <a:lnTo>
                    <a:pt x="1724" y="298"/>
                  </a:lnTo>
                  <a:lnTo>
                    <a:pt x="1724" y="40"/>
                  </a:lnTo>
                  <a:lnTo>
                    <a:pt x="1784" y="40"/>
                  </a:lnTo>
                  <a:lnTo>
                    <a:pt x="1784" y="159"/>
                  </a:lnTo>
                  <a:lnTo>
                    <a:pt x="1824" y="159"/>
                  </a:lnTo>
                  <a:lnTo>
                    <a:pt x="1824" y="40"/>
                  </a:lnTo>
                  <a:lnTo>
                    <a:pt x="1884" y="40"/>
                  </a:lnTo>
                  <a:lnTo>
                    <a:pt x="1884" y="159"/>
                  </a:lnTo>
                  <a:lnTo>
                    <a:pt x="1924" y="159"/>
                  </a:lnTo>
                  <a:lnTo>
                    <a:pt x="1924" y="40"/>
                  </a:lnTo>
                  <a:lnTo>
                    <a:pt x="1984" y="40"/>
                  </a:lnTo>
                  <a:lnTo>
                    <a:pt x="1984" y="159"/>
                  </a:lnTo>
                  <a:lnTo>
                    <a:pt x="2024" y="159"/>
                  </a:lnTo>
                  <a:lnTo>
                    <a:pt x="2024" y="40"/>
                  </a:lnTo>
                  <a:lnTo>
                    <a:pt x="2084" y="40"/>
                  </a:lnTo>
                  <a:lnTo>
                    <a:pt x="2084" y="159"/>
                  </a:lnTo>
                  <a:lnTo>
                    <a:pt x="2124" y="159"/>
                  </a:lnTo>
                  <a:lnTo>
                    <a:pt x="2124" y="40"/>
                  </a:lnTo>
                  <a:lnTo>
                    <a:pt x="2170" y="40"/>
                  </a:lnTo>
                  <a:lnTo>
                    <a:pt x="2170" y="298"/>
                  </a:lnTo>
                  <a:lnTo>
                    <a:pt x="2210" y="298"/>
                  </a:lnTo>
                  <a:lnTo>
                    <a:pt x="2210" y="40"/>
                  </a:lnTo>
                  <a:lnTo>
                    <a:pt x="2347" y="40"/>
                  </a:lnTo>
                  <a:lnTo>
                    <a:pt x="2347" y="458"/>
                  </a:lnTo>
                  <a:close/>
                  <a:moveTo>
                    <a:pt x="0" y="498"/>
                  </a:moveTo>
                  <a:lnTo>
                    <a:pt x="0" y="498"/>
                  </a:lnTo>
                  <a:lnTo>
                    <a:pt x="2387" y="498"/>
                  </a:lnTo>
                  <a:lnTo>
                    <a:pt x="2387" y="0"/>
                  </a:lnTo>
                  <a:lnTo>
                    <a:pt x="0" y="0"/>
                  </a:lnTo>
                  <a:lnTo>
                    <a:pt x="0" y="49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" name="Freeform 20"/>
            <p:cNvSpPr/>
            <p:nvPr userDrawn="1"/>
          </p:nvSpPr>
          <p:spPr bwMode="auto">
            <a:xfrm rot="20253209">
              <a:off x="4644944" y="4409600"/>
              <a:ext cx="271863" cy="880837"/>
            </a:xfrm>
            <a:custGeom>
              <a:avLst/>
              <a:gdLst>
                <a:gd name="T0" fmla="*/ 772 w 831"/>
                <a:gd name="T1" fmla="*/ 279 h 2682"/>
                <a:gd name="T2" fmla="*/ 772 w 831"/>
                <a:gd name="T3" fmla="*/ 279 h 2682"/>
                <a:gd name="T4" fmla="*/ 772 w 831"/>
                <a:gd name="T5" fmla="*/ 0 h 2682"/>
                <a:gd name="T6" fmla="*/ 622 w 831"/>
                <a:gd name="T7" fmla="*/ 0 h 2682"/>
                <a:gd name="T8" fmla="*/ 622 w 831"/>
                <a:gd name="T9" fmla="*/ 279 h 2682"/>
                <a:gd name="T10" fmla="*/ 557 w 831"/>
                <a:gd name="T11" fmla="*/ 279 h 2682"/>
                <a:gd name="T12" fmla="*/ 557 w 831"/>
                <a:gd name="T13" fmla="*/ 900 h 2682"/>
                <a:gd name="T14" fmla="*/ 606 w 831"/>
                <a:gd name="T15" fmla="*/ 900 h 2682"/>
                <a:gd name="T16" fmla="*/ 102 w 831"/>
                <a:gd name="T17" fmla="*/ 2121 h 2682"/>
                <a:gd name="T18" fmla="*/ 130 w 831"/>
                <a:gd name="T19" fmla="*/ 2133 h 2682"/>
                <a:gd name="T20" fmla="*/ 40 w 831"/>
                <a:gd name="T21" fmla="*/ 2350 h 2682"/>
                <a:gd name="T22" fmla="*/ 62 w 831"/>
                <a:gd name="T23" fmla="*/ 2359 h 2682"/>
                <a:gd name="T24" fmla="*/ 0 w 831"/>
                <a:gd name="T25" fmla="*/ 2510 h 2682"/>
                <a:gd name="T26" fmla="*/ 24 w 831"/>
                <a:gd name="T27" fmla="*/ 2519 h 2682"/>
                <a:gd name="T28" fmla="*/ 86 w 831"/>
                <a:gd name="T29" fmla="*/ 2369 h 2682"/>
                <a:gd name="T30" fmla="*/ 108 w 831"/>
                <a:gd name="T31" fmla="*/ 2378 h 2682"/>
                <a:gd name="T32" fmla="*/ 198 w 831"/>
                <a:gd name="T33" fmla="*/ 2161 h 2682"/>
                <a:gd name="T34" fmla="*/ 226 w 831"/>
                <a:gd name="T35" fmla="*/ 2172 h 2682"/>
                <a:gd name="T36" fmla="*/ 630 w 831"/>
                <a:gd name="T37" fmla="*/ 1191 h 2682"/>
                <a:gd name="T38" fmla="*/ 630 w 831"/>
                <a:gd name="T39" fmla="*/ 2284 h 2682"/>
                <a:gd name="T40" fmla="*/ 660 w 831"/>
                <a:gd name="T41" fmla="*/ 2284 h 2682"/>
                <a:gd name="T42" fmla="*/ 660 w 831"/>
                <a:gd name="T43" fmla="*/ 2519 h 2682"/>
                <a:gd name="T44" fmla="*/ 684 w 831"/>
                <a:gd name="T45" fmla="*/ 2519 h 2682"/>
                <a:gd name="T46" fmla="*/ 684 w 831"/>
                <a:gd name="T47" fmla="*/ 2682 h 2682"/>
                <a:gd name="T48" fmla="*/ 710 w 831"/>
                <a:gd name="T49" fmla="*/ 2682 h 2682"/>
                <a:gd name="T50" fmla="*/ 710 w 831"/>
                <a:gd name="T51" fmla="*/ 2519 h 2682"/>
                <a:gd name="T52" fmla="*/ 734 w 831"/>
                <a:gd name="T53" fmla="*/ 2519 h 2682"/>
                <a:gd name="T54" fmla="*/ 734 w 831"/>
                <a:gd name="T55" fmla="*/ 2284 h 2682"/>
                <a:gd name="T56" fmla="*/ 764 w 831"/>
                <a:gd name="T57" fmla="*/ 2284 h 2682"/>
                <a:gd name="T58" fmla="*/ 764 w 831"/>
                <a:gd name="T59" fmla="*/ 900 h 2682"/>
                <a:gd name="T60" fmla="*/ 831 w 831"/>
                <a:gd name="T61" fmla="*/ 900 h 2682"/>
                <a:gd name="T62" fmla="*/ 831 w 831"/>
                <a:gd name="T63" fmla="*/ 279 h 2682"/>
                <a:gd name="T64" fmla="*/ 772 w 831"/>
                <a:gd name="T65" fmla="*/ 279 h 2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31" h="2682">
                  <a:moveTo>
                    <a:pt x="772" y="279"/>
                  </a:moveTo>
                  <a:lnTo>
                    <a:pt x="772" y="279"/>
                  </a:lnTo>
                  <a:lnTo>
                    <a:pt x="772" y="0"/>
                  </a:lnTo>
                  <a:lnTo>
                    <a:pt x="622" y="0"/>
                  </a:lnTo>
                  <a:lnTo>
                    <a:pt x="622" y="279"/>
                  </a:lnTo>
                  <a:lnTo>
                    <a:pt x="557" y="279"/>
                  </a:lnTo>
                  <a:lnTo>
                    <a:pt x="557" y="900"/>
                  </a:lnTo>
                  <a:lnTo>
                    <a:pt x="606" y="900"/>
                  </a:lnTo>
                  <a:lnTo>
                    <a:pt x="102" y="2121"/>
                  </a:lnTo>
                  <a:lnTo>
                    <a:pt x="130" y="2133"/>
                  </a:lnTo>
                  <a:lnTo>
                    <a:pt x="40" y="2350"/>
                  </a:lnTo>
                  <a:lnTo>
                    <a:pt x="62" y="2359"/>
                  </a:lnTo>
                  <a:lnTo>
                    <a:pt x="0" y="2510"/>
                  </a:lnTo>
                  <a:lnTo>
                    <a:pt x="24" y="2519"/>
                  </a:lnTo>
                  <a:lnTo>
                    <a:pt x="86" y="2369"/>
                  </a:lnTo>
                  <a:lnTo>
                    <a:pt x="108" y="2378"/>
                  </a:lnTo>
                  <a:lnTo>
                    <a:pt x="198" y="2161"/>
                  </a:lnTo>
                  <a:lnTo>
                    <a:pt x="226" y="2172"/>
                  </a:lnTo>
                  <a:lnTo>
                    <a:pt x="630" y="1191"/>
                  </a:lnTo>
                  <a:lnTo>
                    <a:pt x="630" y="2284"/>
                  </a:lnTo>
                  <a:lnTo>
                    <a:pt x="660" y="2284"/>
                  </a:lnTo>
                  <a:lnTo>
                    <a:pt x="660" y="2519"/>
                  </a:lnTo>
                  <a:lnTo>
                    <a:pt x="684" y="2519"/>
                  </a:lnTo>
                  <a:lnTo>
                    <a:pt x="684" y="2682"/>
                  </a:lnTo>
                  <a:lnTo>
                    <a:pt x="710" y="2682"/>
                  </a:lnTo>
                  <a:lnTo>
                    <a:pt x="710" y="2519"/>
                  </a:lnTo>
                  <a:lnTo>
                    <a:pt x="734" y="2519"/>
                  </a:lnTo>
                  <a:lnTo>
                    <a:pt x="734" y="2284"/>
                  </a:lnTo>
                  <a:lnTo>
                    <a:pt x="764" y="2284"/>
                  </a:lnTo>
                  <a:lnTo>
                    <a:pt x="764" y="900"/>
                  </a:lnTo>
                  <a:lnTo>
                    <a:pt x="831" y="900"/>
                  </a:lnTo>
                  <a:lnTo>
                    <a:pt x="831" y="279"/>
                  </a:lnTo>
                  <a:lnTo>
                    <a:pt x="772" y="2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grpSp>
          <p:nvGrpSpPr>
            <p:cNvPr id="13" name="组合 12"/>
            <p:cNvGrpSpPr/>
            <p:nvPr userDrawn="1"/>
          </p:nvGrpSpPr>
          <p:grpSpPr>
            <a:xfrm rot="2116298">
              <a:off x="5097308" y="5328957"/>
              <a:ext cx="722933" cy="629672"/>
              <a:chOff x="501650" y="3292475"/>
              <a:chExt cx="1735138" cy="1511300"/>
            </a:xfrm>
            <a:grpFill/>
          </p:grpSpPr>
          <p:sp>
            <p:nvSpPr>
              <p:cNvPr id="222" name="Freeform 5"/>
              <p:cNvSpPr/>
              <p:nvPr userDrawn="1"/>
            </p:nvSpPr>
            <p:spPr bwMode="auto">
              <a:xfrm>
                <a:off x="501650" y="3292475"/>
                <a:ext cx="1735138" cy="893762"/>
              </a:xfrm>
              <a:custGeom>
                <a:avLst/>
                <a:gdLst>
                  <a:gd name="T0" fmla="*/ 0 w 943"/>
                  <a:gd name="T1" fmla="*/ 242 h 484"/>
                  <a:gd name="T2" fmla="*/ 0 w 943"/>
                  <a:gd name="T3" fmla="*/ 242 h 484"/>
                  <a:gd name="T4" fmla="*/ 471 w 943"/>
                  <a:gd name="T5" fmla="*/ 484 h 484"/>
                  <a:gd name="T6" fmla="*/ 943 w 943"/>
                  <a:gd name="T7" fmla="*/ 242 h 484"/>
                  <a:gd name="T8" fmla="*/ 471 w 943"/>
                  <a:gd name="T9" fmla="*/ 0 h 484"/>
                  <a:gd name="T10" fmla="*/ 0 w 943"/>
                  <a:gd name="T11" fmla="*/ 242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3" h="484">
                    <a:moveTo>
                      <a:pt x="0" y="242"/>
                    </a:moveTo>
                    <a:lnTo>
                      <a:pt x="0" y="242"/>
                    </a:lnTo>
                    <a:lnTo>
                      <a:pt x="471" y="484"/>
                    </a:lnTo>
                    <a:lnTo>
                      <a:pt x="943" y="242"/>
                    </a:lnTo>
                    <a:lnTo>
                      <a:pt x="471" y="0"/>
                    </a:lnTo>
                    <a:lnTo>
                      <a:pt x="0" y="24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223" name="Freeform 6"/>
              <p:cNvSpPr/>
              <p:nvPr userDrawn="1"/>
            </p:nvSpPr>
            <p:spPr bwMode="auto">
              <a:xfrm>
                <a:off x="728663" y="3959225"/>
                <a:ext cx="1285875" cy="758825"/>
              </a:xfrm>
              <a:custGeom>
                <a:avLst/>
                <a:gdLst>
                  <a:gd name="T0" fmla="*/ 349 w 699"/>
                  <a:gd name="T1" fmla="*/ 179 h 412"/>
                  <a:gd name="T2" fmla="*/ 349 w 699"/>
                  <a:gd name="T3" fmla="*/ 179 h 412"/>
                  <a:gd name="T4" fmla="*/ 0 w 699"/>
                  <a:gd name="T5" fmla="*/ 0 h 412"/>
                  <a:gd name="T6" fmla="*/ 0 w 699"/>
                  <a:gd name="T7" fmla="*/ 233 h 412"/>
                  <a:gd name="T8" fmla="*/ 349 w 699"/>
                  <a:gd name="T9" fmla="*/ 412 h 412"/>
                  <a:gd name="T10" fmla="*/ 699 w 699"/>
                  <a:gd name="T11" fmla="*/ 233 h 412"/>
                  <a:gd name="T12" fmla="*/ 699 w 699"/>
                  <a:gd name="T13" fmla="*/ 0 h 412"/>
                  <a:gd name="T14" fmla="*/ 349 w 699"/>
                  <a:gd name="T15" fmla="*/ 179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9" h="412">
                    <a:moveTo>
                      <a:pt x="349" y="179"/>
                    </a:moveTo>
                    <a:lnTo>
                      <a:pt x="349" y="179"/>
                    </a:lnTo>
                    <a:lnTo>
                      <a:pt x="0" y="0"/>
                    </a:lnTo>
                    <a:lnTo>
                      <a:pt x="0" y="233"/>
                    </a:lnTo>
                    <a:lnTo>
                      <a:pt x="349" y="412"/>
                    </a:lnTo>
                    <a:lnTo>
                      <a:pt x="699" y="233"/>
                    </a:lnTo>
                    <a:lnTo>
                      <a:pt x="699" y="0"/>
                    </a:lnTo>
                    <a:lnTo>
                      <a:pt x="349" y="1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224" name="Freeform 7"/>
              <p:cNvSpPr/>
              <p:nvPr userDrawn="1"/>
            </p:nvSpPr>
            <p:spPr bwMode="auto">
              <a:xfrm>
                <a:off x="514350" y="4095750"/>
                <a:ext cx="68263" cy="708025"/>
              </a:xfrm>
              <a:custGeom>
                <a:avLst/>
                <a:gdLst>
                  <a:gd name="T0" fmla="*/ 0 w 37"/>
                  <a:gd name="T1" fmla="*/ 384 h 384"/>
                  <a:gd name="T2" fmla="*/ 0 w 37"/>
                  <a:gd name="T3" fmla="*/ 384 h 384"/>
                  <a:gd name="T4" fmla="*/ 37 w 37"/>
                  <a:gd name="T5" fmla="*/ 384 h 384"/>
                  <a:gd name="T6" fmla="*/ 37 w 37"/>
                  <a:gd name="T7" fmla="*/ 0 h 384"/>
                  <a:gd name="T8" fmla="*/ 0 w 37"/>
                  <a:gd name="T9" fmla="*/ 0 h 384"/>
                  <a:gd name="T10" fmla="*/ 0 w 37"/>
                  <a:gd name="T11" fmla="*/ 384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4">
                    <a:moveTo>
                      <a:pt x="0" y="384"/>
                    </a:moveTo>
                    <a:lnTo>
                      <a:pt x="0" y="384"/>
                    </a:lnTo>
                    <a:lnTo>
                      <a:pt x="37" y="384"/>
                    </a:lnTo>
                    <a:lnTo>
                      <a:pt x="37" y="0"/>
                    </a:lnTo>
                    <a:lnTo>
                      <a:pt x="0" y="0"/>
                    </a:lnTo>
                    <a:lnTo>
                      <a:pt x="0" y="38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225" name="Freeform 8"/>
              <p:cNvSpPr/>
              <p:nvPr userDrawn="1"/>
            </p:nvSpPr>
            <p:spPr bwMode="auto">
              <a:xfrm>
                <a:off x="511175" y="3986212"/>
                <a:ext cx="74613" cy="76200"/>
              </a:xfrm>
              <a:custGeom>
                <a:avLst/>
                <a:gdLst>
                  <a:gd name="T0" fmla="*/ 41 w 41"/>
                  <a:gd name="T1" fmla="*/ 21 h 41"/>
                  <a:gd name="T2" fmla="*/ 41 w 41"/>
                  <a:gd name="T3" fmla="*/ 21 h 41"/>
                  <a:gd name="T4" fmla="*/ 20 w 41"/>
                  <a:gd name="T5" fmla="*/ 41 h 41"/>
                  <a:gd name="T6" fmla="*/ 0 w 41"/>
                  <a:gd name="T7" fmla="*/ 21 h 41"/>
                  <a:gd name="T8" fmla="*/ 20 w 41"/>
                  <a:gd name="T9" fmla="*/ 0 h 41"/>
                  <a:gd name="T10" fmla="*/ 41 w 41"/>
                  <a:gd name="T11" fmla="*/ 2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41">
                    <a:moveTo>
                      <a:pt x="41" y="21"/>
                    </a:moveTo>
                    <a:lnTo>
                      <a:pt x="41" y="21"/>
                    </a:lnTo>
                    <a:cubicBezTo>
                      <a:pt x="41" y="32"/>
                      <a:pt x="32" y="41"/>
                      <a:pt x="20" y="41"/>
                    </a:cubicBezTo>
                    <a:cubicBezTo>
                      <a:pt x="9" y="41"/>
                      <a:pt x="0" y="32"/>
                      <a:pt x="0" y="21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2" y="0"/>
                      <a:pt x="41" y="9"/>
                      <a:pt x="41" y="21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226" name="Freeform 9"/>
              <p:cNvSpPr/>
              <p:nvPr userDrawn="1"/>
            </p:nvSpPr>
            <p:spPr bwMode="auto">
              <a:xfrm>
                <a:off x="541338" y="3738562"/>
                <a:ext cx="14288" cy="401637"/>
              </a:xfrm>
              <a:custGeom>
                <a:avLst/>
                <a:gdLst>
                  <a:gd name="T0" fmla="*/ 7 w 7"/>
                  <a:gd name="T1" fmla="*/ 217 h 217"/>
                  <a:gd name="T2" fmla="*/ 7 w 7"/>
                  <a:gd name="T3" fmla="*/ 217 h 217"/>
                  <a:gd name="T4" fmla="*/ 0 w 7"/>
                  <a:gd name="T5" fmla="*/ 217 h 217"/>
                  <a:gd name="T6" fmla="*/ 0 w 7"/>
                  <a:gd name="T7" fmla="*/ 0 h 217"/>
                  <a:gd name="T8" fmla="*/ 7 w 7"/>
                  <a:gd name="T9" fmla="*/ 0 h 217"/>
                  <a:gd name="T10" fmla="*/ 7 w 7"/>
                  <a:gd name="T11" fmla="*/ 21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217">
                    <a:moveTo>
                      <a:pt x="7" y="217"/>
                    </a:moveTo>
                    <a:lnTo>
                      <a:pt x="7" y="217"/>
                    </a:lnTo>
                    <a:lnTo>
                      <a:pt x="0" y="217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7" y="217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grpSp>
          <p:nvGrpSpPr>
            <p:cNvPr id="14" name="组合 13"/>
            <p:cNvGrpSpPr/>
            <p:nvPr userDrawn="1"/>
          </p:nvGrpSpPr>
          <p:grpSpPr>
            <a:xfrm rot="19680185">
              <a:off x="2669841" y="4499503"/>
              <a:ext cx="920458" cy="709092"/>
              <a:chOff x="2486025" y="3619500"/>
              <a:chExt cx="1500188" cy="1155700"/>
            </a:xfrm>
            <a:grpFill/>
          </p:grpSpPr>
          <p:sp>
            <p:nvSpPr>
              <p:cNvPr id="220" name="Freeform 26"/>
              <p:cNvSpPr>
                <a:spLocks noEditPoints="1"/>
              </p:cNvSpPr>
              <p:nvPr userDrawn="1"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221" name="Freeform 27"/>
              <p:cNvSpPr/>
              <p:nvPr userDrawn="1"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sp>
          <p:nvSpPr>
            <p:cNvPr id="15" name="Freeform 29"/>
            <p:cNvSpPr>
              <a:spLocks noEditPoints="1"/>
            </p:cNvSpPr>
            <p:nvPr userDrawn="1"/>
          </p:nvSpPr>
          <p:spPr bwMode="auto">
            <a:xfrm>
              <a:off x="4567724" y="3130391"/>
              <a:ext cx="905329" cy="907255"/>
            </a:xfrm>
            <a:custGeom>
              <a:avLst/>
              <a:gdLst>
                <a:gd name="T0" fmla="*/ 578 w 811"/>
                <a:gd name="T1" fmla="*/ 436 h 811"/>
                <a:gd name="T2" fmla="*/ 578 w 811"/>
                <a:gd name="T3" fmla="*/ 436 h 811"/>
                <a:gd name="T4" fmla="*/ 531 w 811"/>
                <a:gd name="T5" fmla="*/ 269 h 811"/>
                <a:gd name="T6" fmla="*/ 698 w 811"/>
                <a:gd name="T7" fmla="*/ 222 h 811"/>
                <a:gd name="T8" fmla="*/ 745 w 811"/>
                <a:gd name="T9" fmla="*/ 389 h 811"/>
                <a:gd name="T10" fmla="*/ 578 w 811"/>
                <a:gd name="T11" fmla="*/ 436 h 811"/>
                <a:gd name="T12" fmla="*/ 656 w 811"/>
                <a:gd name="T13" fmla="*/ 663 h 811"/>
                <a:gd name="T14" fmla="*/ 656 w 811"/>
                <a:gd name="T15" fmla="*/ 663 h 811"/>
                <a:gd name="T16" fmla="*/ 489 w 811"/>
                <a:gd name="T17" fmla="*/ 710 h 811"/>
                <a:gd name="T18" fmla="*/ 441 w 811"/>
                <a:gd name="T19" fmla="*/ 543 h 811"/>
                <a:gd name="T20" fmla="*/ 609 w 811"/>
                <a:gd name="T21" fmla="*/ 495 h 811"/>
                <a:gd name="T22" fmla="*/ 656 w 811"/>
                <a:gd name="T23" fmla="*/ 663 h 811"/>
                <a:gd name="T24" fmla="*/ 366 w 811"/>
                <a:gd name="T25" fmla="*/ 405 h 811"/>
                <a:gd name="T26" fmla="*/ 366 w 811"/>
                <a:gd name="T27" fmla="*/ 405 h 811"/>
                <a:gd name="T28" fmla="*/ 405 w 811"/>
                <a:gd name="T29" fmla="*/ 366 h 811"/>
                <a:gd name="T30" fmla="*/ 444 w 811"/>
                <a:gd name="T31" fmla="*/ 405 h 811"/>
                <a:gd name="T32" fmla="*/ 405 w 811"/>
                <a:gd name="T33" fmla="*/ 444 h 811"/>
                <a:gd name="T34" fmla="*/ 366 w 811"/>
                <a:gd name="T35" fmla="*/ 405 h 811"/>
                <a:gd name="T36" fmla="*/ 369 w 811"/>
                <a:gd name="T37" fmla="*/ 663 h 811"/>
                <a:gd name="T38" fmla="*/ 369 w 811"/>
                <a:gd name="T39" fmla="*/ 663 h 811"/>
                <a:gd name="T40" fmla="*/ 201 w 811"/>
                <a:gd name="T41" fmla="*/ 710 h 811"/>
                <a:gd name="T42" fmla="*/ 154 w 811"/>
                <a:gd name="T43" fmla="*/ 543 h 811"/>
                <a:gd name="T44" fmla="*/ 321 w 811"/>
                <a:gd name="T45" fmla="*/ 495 h 811"/>
                <a:gd name="T46" fmla="*/ 369 w 811"/>
                <a:gd name="T47" fmla="*/ 663 h 811"/>
                <a:gd name="T48" fmla="*/ 112 w 811"/>
                <a:gd name="T49" fmla="*/ 436 h 811"/>
                <a:gd name="T50" fmla="*/ 112 w 811"/>
                <a:gd name="T51" fmla="*/ 436 h 811"/>
                <a:gd name="T52" fmla="*/ 65 w 811"/>
                <a:gd name="T53" fmla="*/ 269 h 811"/>
                <a:gd name="T54" fmla="*/ 232 w 811"/>
                <a:gd name="T55" fmla="*/ 222 h 811"/>
                <a:gd name="T56" fmla="*/ 280 w 811"/>
                <a:gd name="T57" fmla="*/ 389 h 811"/>
                <a:gd name="T58" fmla="*/ 112 w 811"/>
                <a:gd name="T59" fmla="*/ 436 h 811"/>
                <a:gd name="T60" fmla="*/ 298 w 811"/>
                <a:gd name="T61" fmla="*/ 100 h 811"/>
                <a:gd name="T62" fmla="*/ 298 w 811"/>
                <a:gd name="T63" fmla="*/ 100 h 811"/>
                <a:gd name="T64" fmla="*/ 465 w 811"/>
                <a:gd name="T65" fmla="*/ 52 h 811"/>
                <a:gd name="T66" fmla="*/ 513 w 811"/>
                <a:gd name="T67" fmla="*/ 220 h 811"/>
                <a:gd name="T68" fmla="*/ 345 w 811"/>
                <a:gd name="T69" fmla="*/ 267 h 811"/>
                <a:gd name="T70" fmla="*/ 298 w 811"/>
                <a:gd name="T71" fmla="*/ 100 h 811"/>
                <a:gd name="T72" fmla="*/ 405 w 811"/>
                <a:gd name="T73" fmla="*/ 0 h 811"/>
                <a:gd name="T74" fmla="*/ 405 w 811"/>
                <a:gd name="T75" fmla="*/ 0 h 811"/>
                <a:gd name="T76" fmla="*/ 0 w 811"/>
                <a:gd name="T77" fmla="*/ 405 h 811"/>
                <a:gd name="T78" fmla="*/ 405 w 811"/>
                <a:gd name="T79" fmla="*/ 811 h 811"/>
                <a:gd name="T80" fmla="*/ 811 w 811"/>
                <a:gd name="T81" fmla="*/ 405 h 811"/>
                <a:gd name="T82" fmla="*/ 405 w 811"/>
                <a:gd name="T83" fmla="*/ 0 h 8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11" h="811">
                  <a:moveTo>
                    <a:pt x="578" y="436"/>
                  </a:moveTo>
                  <a:lnTo>
                    <a:pt x="578" y="436"/>
                  </a:lnTo>
                  <a:cubicBezTo>
                    <a:pt x="519" y="403"/>
                    <a:pt x="497" y="329"/>
                    <a:pt x="531" y="269"/>
                  </a:cubicBezTo>
                  <a:cubicBezTo>
                    <a:pt x="564" y="210"/>
                    <a:pt x="638" y="188"/>
                    <a:pt x="698" y="222"/>
                  </a:cubicBezTo>
                  <a:cubicBezTo>
                    <a:pt x="757" y="255"/>
                    <a:pt x="778" y="329"/>
                    <a:pt x="745" y="389"/>
                  </a:cubicBezTo>
                  <a:cubicBezTo>
                    <a:pt x="712" y="448"/>
                    <a:pt x="637" y="469"/>
                    <a:pt x="578" y="436"/>
                  </a:cubicBezTo>
                  <a:close/>
                  <a:moveTo>
                    <a:pt x="656" y="663"/>
                  </a:moveTo>
                  <a:lnTo>
                    <a:pt x="656" y="663"/>
                  </a:lnTo>
                  <a:cubicBezTo>
                    <a:pt x="623" y="722"/>
                    <a:pt x="548" y="743"/>
                    <a:pt x="489" y="710"/>
                  </a:cubicBezTo>
                  <a:cubicBezTo>
                    <a:pt x="430" y="677"/>
                    <a:pt x="408" y="602"/>
                    <a:pt x="441" y="543"/>
                  </a:cubicBezTo>
                  <a:cubicBezTo>
                    <a:pt x="474" y="484"/>
                    <a:pt x="549" y="462"/>
                    <a:pt x="609" y="495"/>
                  </a:cubicBezTo>
                  <a:cubicBezTo>
                    <a:pt x="668" y="528"/>
                    <a:pt x="689" y="603"/>
                    <a:pt x="656" y="663"/>
                  </a:cubicBezTo>
                  <a:close/>
                  <a:moveTo>
                    <a:pt x="366" y="405"/>
                  </a:moveTo>
                  <a:lnTo>
                    <a:pt x="366" y="405"/>
                  </a:lnTo>
                  <a:cubicBezTo>
                    <a:pt x="366" y="384"/>
                    <a:pt x="384" y="366"/>
                    <a:pt x="405" y="366"/>
                  </a:cubicBezTo>
                  <a:cubicBezTo>
                    <a:pt x="427" y="366"/>
                    <a:pt x="444" y="384"/>
                    <a:pt x="444" y="405"/>
                  </a:cubicBezTo>
                  <a:cubicBezTo>
                    <a:pt x="444" y="427"/>
                    <a:pt x="427" y="444"/>
                    <a:pt x="405" y="444"/>
                  </a:cubicBezTo>
                  <a:cubicBezTo>
                    <a:pt x="384" y="444"/>
                    <a:pt x="366" y="427"/>
                    <a:pt x="366" y="405"/>
                  </a:cubicBezTo>
                  <a:close/>
                  <a:moveTo>
                    <a:pt x="369" y="663"/>
                  </a:moveTo>
                  <a:lnTo>
                    <a:pt x="369" y="663"/>
                  </a:lnTo>
                  <a:cubicBezTo>
                    <a:pt x="336" y="722"/>
                    <a:pt x="261" y="743"/>
                    <a:pt x="201" y="710"/>
                  </a:cubicBezTo>
                  <a:cubicBezTo>
                    <a:pt x="142" y="677"/>
                    <a:pt x="121" y="602"/>
                    <a:pt x="154" y="543"/>
                  </a:cubicBezTo>
                  <a:cubicBezTo>
                    <a:pt x="187" y="484"/>
                    <a:pt x="262" y="462"/>
                    <a:pt x="321" y="495"/>
                  </a:cubicBezTo>
                  <a:cubicBezTo>
                    <a:pt x="381" y="528"/>
                    <a:pt x="402" y="603"/>
                    <a:pt x="369" y="663"/>
                  </a:cubicBezTo>
                  <a:close/>
                  <a:moveTo>
                    <a:pt x="112" y="436"/>
                  </a:moveTo>
                  <a:lnTo>
                    <a:pt x="112" y="436"/>
                  </a:lnTo>
                  <a:cubicBezTo>
                    <a:pt x="53" y="403"/>
                    <a:pt x="32" y="329"/>
                    <a:pt x="65" y="269"/>
                  </a:cubicBezTo>
                  <a:cubicBezTo>
                    <a:pt x="98" y="210"/>
                    <a:pt x="173" y="188"/>
                    <a:pt x="232" y="222"/>
                  </a:cubicBezTo>
                  <a:cubicBezTo>
                    <a:pt x="291" y="255"/>
                    <a:pt x="313" y="329"/>
                    <a:pt x="280" y="389"/>
                  </a:cubicBezTo>
                  <a:cubicBezTo>
                    <a:pt x="247" y="448"/>
                    <a:pt x="172" y="469"/>
                    <a:pt x="112" y="436"/>
                  </a:cubicBezTo>
                  <a:close/>
                  <a:moveTo>
                    <a:pt x="298" y="100"/>
                  </a:moveTo>
                  <a:lnTo>
                    <a:pt x="298" y="100"/>
                  </a:lnTo>
                  <a:cubicBezTo>
                    <a:pt x="331" y="41"/>
                    <a:pt x="406" y="19"/>
                    <a:pt x="465" y="52"/>
                  </a:cubicBezTo>
                  <a:cubicBezTo>
                    <a:pt x="524" y="85"/>
                    <a:pt x="546" y="160"/>
                    <a:pt x="513" y="220"/>
                  </a:cubicBezTo>
                  <a:cubicBezTo>
                    <a:pt x="480" y="279"/>
                    <a:pt x="405" y="300"/>
                    <a:pt x="345" y="267"/>
                  </a:cubicBezTo>
                  <a:cubicBezTo>
                    <a:pt x="286" y="234"/>
                    <a:pt x="265" y="159"/>
                    <a:pt x="298" y="100"/>
                  </a:cubicBezTo>
                  <a:close/>
                  <a:moveTo>
                    <a:pt x="405" y="0"/>
                  </a:moveTo>
                  <a:lnTo>
                    <a:pt x="405" y="0"/>
                  </a:lnTo>
                  <a:cubicBezTo>
                    <a:pt x="181" y="0"/>
                    <a:pt x="0" y="181"/>
                    <a:pt x="0" y="405"/>
                  </a:cubicBezTo>
                  <a:cubicBezTo>
                    <a:pt x="0" y="629"/>
                    <a:pt x="181" y="811"/>
                    <a:pt x="405" y="811"/>
                  </a:cubicBezTo>
                  <a:cubicBezTo>
                    <a:pt x="629" y="811"/>
                    <a:pt x="811" y="629"/>
                    <a:pt x="811" y="405"/>
                  </a:cubicBezTo>
                  <a:cubicBezTo>
                    <a:pt x="811" y="181"/>
                    <a:pt x="629" y="0"/>
                    <a:pt x="40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" name="Freeform 5"/>
            <p:cNvSpPr>
              <a:spLocks noEditPoints="1"/>
            </p:cNvSpPr>
            <p:nvPr userDrawn="1"/>
          </p:nvSpPr>
          <p:spPr bwMode="auto">
            <a:xfrm rot="1264384">
              <a:off x="3800465" y="6382321"/>
              <a:ext cx="1000393" cy="429321"/>
            </a:xfrm>
            <a:custGeom>
              <a:avLst/>
              <a:gdLst>
                <a:gd name="T0" fmla="*/ 1727 w 3152"/>
                <a:gd name="T1" fmla="*/ 1223 h 1356"/>
                <a:gd name="T2" fmla="*/ 1727 w 3152"/>
                <a:gd name="T3" fmla="*/ 421 h 1356"/>
                <a:gd name="T4" fmla="*/ 1727 w 3152"/>
                <a:gd name="T5" fmla="*/ 1223 h 1356"/>
                <a:gd name="T6" fmla="*/ 534 w 3152"/>
                <a:gd name="T7" fmla="*/ 1223 h 1356"/>
                <a:gd name="T8" fmla="*/ 522 w 3152"/>
                <a:gd name="T9" fmla="*/ 422 h 1356"/>
                <a:gd name="T10" fmla="*/ 550 w 3152"/>
                <a:gd name="T11" fmla="*/ 422 h 1356"/>
                <a:gd name="T12" fmla="*/ 534 w 3152"/>
                <a:gd name="T13" fmla="*/ 1223 h 1356"/>
                <a:gd name="T14" fmla="*/ 2965 w 3152"/>
                <a:gd name="T15" fmla="*/ 30 h 1356"/>
                <a:gd name="T16" fmla="*/ 2960 w 3152"/>
                <a:gd name="T17" fmla="*/ 24 h 1356"/>
                <a:gd name="T18" fmla="*/ 2955 w 3152"/>
                <a:gd name="T19" fmla="*/ 19 h 1356"/>
                <a:gd name="T20" fmla="*/ 2945 w 3152"/>
                <a:gd name="T21" fmla="*/ 11 h 1356"/>
                <a:gd name="T22" fmla="*/ 2934 w 3152"/>
                <a:gd name="T23" fmla="*/ 5 h 1356"/>
                <a:gd name="T24" fmla="*/ 2921 w 3152"/>
                <a:gd name="T25" fmla="*/ 2 h 1356"/>
                <a:gd name="T26" fmla="*/ 2908 w 3152"/>
                <a:gd name="T27" fmla="*/ 1 h 1356"/>
                <a:gd name="T28" fmla="*/ 2896 w 3152"/>
                <a:gd name="T29" fmla="*/ 2 h 1356"/>
                <a:gd name="T30" fmla="*/ 2883 w 3152"/>
                <a:gd name="T31" fmla="*/ 6 h 1356"/>
                <a:gd name="T32" fmla="*/ 2872 w 3152"/>
                <a:gd name="T33" fmla="*/ 12 h 1356"/>
                <a:gd name="T34" fmla="*/ 2867 w 3152"/>
                <a:gd name="T35" fmla="*/ 17 h 1356"/>
                <a:gd name="T36" fmla="*/ 2861 w 3152"/>
                <a:gd name="T37" fmla="*/ 21 h 1356"/>
                <a:gd name="T38" fmla="*/ 1727 w 3152"/>
                <a:gd name="T39" fmla="*/ 288 h 1356"/>
                <a:gd name="T40" fmla="*/ 1064 w 3152"/>
                <a:gd name="T41" fmla="*/ 756 h 1356"/>
                <a:gd name="T42" fmla="*/ 799 w 3152"/>
                <a:gd name="T43" fmla="*/ 173 h 1356"/>
                <a:gd name="T44" fmla="*/ 975 w 3152"/>
                <a:gd name="T45" fmla="*/ 380 h 1356"/>
                <a:gd name="T46" fmla="*/ 1030 w 3152"/>
                <a:gd name="T47" fmla="*/ 275 h 1356"/>
                <a:gd name="T48" fmla="*/ 863 w 3152"/>
                <a:gd name="T49" fmla="*/ 29 h 1356"/>
                <a:gd name="T50" fmla="*/ 854 w 3152"/>
                <a:gd name="T51" fmla="*/ 19 h 1356"/>
                <a:gd name="T52" fmla="*/ 850 w 3152"/>
                <a:gd name="T53" fmla="*/ 16 h 1356"/>
                <a:gd name="T54" fmla="*/ 838 w 3152"/>
                <a:gd name="T55" fmla="*/ 8 h 1356"/>
                <a:gd name="T56" fmla="*/ 825 w 3152"/>
                <a:gd name="T57" fmla="*/ 3 h 1356"/>
                <a:gd name="T58" fmla="*/ 813 w 3152"/>
                <a:gd name="T59" fmla="*/ 1 h 1356"/>
                <a:gd name="T60" fmla="*/ 800 w 3152"/>
                <a:gd name="T61" fmla="*/ 1 h 1356"/>
                <a:gd name="T62" fmla="*/ 787 w 3152"/>
                <a:gd name="T63" fmla="*/ 4 h 1356"/>
                <a:gd name="T64" fmla="*/ 774 w 3152"/>
                <a:gd name="T65" fmla="*/ 10 h 1356"/>
                <a:gd name="T66" fmla="*/ 770 w 3152"/>
                <a:gd name="T67" fmla="*/ 12 h 1356"/>
                <a:gd name="T68" fmla="*/ 760 w 3152"/>
                <a:gd name="T69" fmla="*/ 21 h 1356"/>
                <a:gd name="T70" fmla="*/ 508 w 3152"/>
                <a:gd name="T71" fmla="*/ 289 h 1356"/>
                <a:gd name="T72" fmla="*/ 534 w 3152"/>
                <a:gd name="T73" fmla="*/ 1356 h 1356"/>
                <a:gd name="T74" fmla="*/ 1197 w 3152"/>
                <a:gd name="T75" fmla="*/ 889 h 1356"/>
                <a:gd name="T76" fmla="*/ 2260 w 3152"/>
                <a:gd name="T77" fmla="*/ 856 h 1356"/>
                <a:gd name="T78" fmla="*/ 3021 w 3152"/>
                <a:gd name="T79" fmla="*/ 350 h 1356"/>
                <a:gd name="T80" fmla="*/ 3114 w 3152"/>
                <a:gd name="T81" fmla="*/ 368 h 1356"/>
                <a:gd name="T82" fmla="*/ 2965 w 3152"/>
                <a:gd name="T83" fmla="*/ 30 h 1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152" h="1356">
                  <a:moveTo>
                    <a:pt x="1727" y="1223"/>
                  </a:moveTo>
                  <a:lnTo>
                    <a:pt x="1727" y="1223"/>
                  </a:lnTo>
                  <a:cubicBezTo>
                    <a:pt x="1506" y="1223"/>
                    <a:pt x="1326" y="1043"/>
                    <a:pt x="1326" y="822"/>
                  </a:cubicBezTo>
                  <a:cubicBezTo>
                    <a:pt x="1326" y="601"/>
                    <a:pt x="1506" y="421"/>
                    <a:pt x="1727" y="421"/>
                  </a:cubicBezTo>
                  <a:cubicBezTo>
                    <a:pt x="1948" y="421"/>
                    <a:pt x="2128" y="601"/>
                    <a:pt x="2128" y="822"/>
                  </a:cubicBezTo>
                  <a:cubicBezTo>
                    <a:pt x="2128" y="1043"/>
                    <a:pt x="1948" y="1223"/>
                    <a:pt x="1727" y="1223"/>
                  </a:cubicBezTo>
                  <a:close/>
                  <a:moveTo>
                    <a:pt x="534" y="1223"/>
                  </a:moveTo>
                  <a:lnTo>
                    <a:pt x="534" y="1223"/>
                  </a:lnTo>
                  <a:cubicBezTo>
                    <a:pt x="313" y="1223"/>
                    <a:pt x="133" y="1043"/>
                    <a:pt x="133" y="822"/>
                  </a:cubicBezTo>
                  <a:cubicBezTo>
                    <a:pt x="133" y="605"/>
                    <a:pt x="306" y="428"/>
                    <a:pt x="522" y="422"/>
                  </a:cubicBezTo>
                  <a:cubicBezTo>
                    <a:pt x="526" y="423"/>
                    <a:pt x="531" y="423"/>
                    <a:pt x="536" y="423"/>
                  </a:cubicBezTo>
                  <a:cubicBezTo>
                    <a:pt x="540" y="423"/>
                    <a:pt x="545" y="423"/>
                    <a:pt x="550" y="422"/>
                  </a:cubicBezTo>
                  <a:cubicBezTo>
                    <a:pt x="763" y="430"/>
                    <a:pt x="935" y="607"/>
                    <a:pt x="935" y="822"/>
                  </a:cubicBezTo>
                  <a:cubicBezTo>
                    <a:pt x="935" y="1043"/>
                    <a:pt x="755" y="1223"/>
                    <a:pt x="534" y="1223"/>
                  </a:cubicBezTo>
                  <a:close/>
                  <a:moveTo>
                    <a:pt x="2965" y="30"/>
                  </a:moveTo>
                  <a:lnTo>
                    <a:pt x="2965" y="30"/>
                  </a:lnTo>
                  <a:cubicBezTo>
                    <a:pt x="2965" y="30"/>
                    <a:pt x="2965" y="29"/>
                    <a:pt x="2965" y="29"/>
                  </a:cubicBezTo>
                  <a:cubicBezTo>
                    <a:pt x="2963" y="27"/>
                    <a:pt x="2962" y="26"/>
                    <a:pt x="2960" y="24"/>
                  </a:cubicBezTo>
                  <a:cubicBezTo>
                    <a:pt x="2959" y="22"/>
                    <a:pt x="2957" y="20"/>
                    <a:pt x="2956" y="19"/>
                  </a:cubicBezTo>
                  <a:cubicBezTo>
                    <a:pt x="2956" y="19"/>
                    <a:pt x="2955" y="19"/>
                    <a:pt x="2955" y="19"/>
                  </a:cubicBezTo>
                  <a:cubicBezTo>
                    <a:pt x="2954" y="17"/>
                    <a:pt x="2953" y="17"/>
                    <a:pt x="2952" y="16"/>
                  </a:cubicBezTo>
                  <a:cubicBezTo>
                    <a:pt x="2950" y="14"/>
                    <a:pt x="2948" y="12"/>
                    <a:pt x="2945" y="11"/>
                  </a:cubicBezTo>
                  <a:cubicBezTo>
                    <a:pt x="2944" y="10"/>
                    <a:pt x="2942" y="9"/>
                    <a:pt x="2940" y="8"/>
                  </a:cubicBezTo>
                  <a:cubicBezTo>
                    <a:pt x="2938" y="7"/>
                    <a:pt x="2936" y="6"/>
                    <a:pt x="2934" y="5"/>
                  </a:cubicBezTo>
                  <a:cubicBezTo>
                    <a:pt x="2932" y="4"/>
                    <a:pt x="2930" y="4"/>
                    <a:pt x="2928" y="3"/>
                  </a:cubicBezTo>
                  <a:cubicBezTo>
                    <a:pt x="2925" y="3"/>
                    <a:pt x="2923" y="2"/>
                    <a:pt x="2921" y="2"/>
                  </a:cubicBezTo>
                  <a:cubicBezTo>
                    <a:pt x="2919" y="1"/>
                    <a:pt x="2917" y="1"/>
                    <a:pt x="2915" y="1"/>
                  </a:cubicBezTo>
                  <a:cubicBezTo>
                    <a:pt x="2913" y="1"/>
                    <a:pt x="2911" y="0"/>
                    <a:pt x="2908" y="1"/>
                  </a:cubicBezTo>
                  <a:cubicBezTo>
                    <a:pt x="2907" y="1"/>
                    <a:pt x="2905" y="1"/>
                    <a:pt x="2903" y="1"/>
                  </a:cubicBezTo>
                  <a:cubicBezTo>
                    <a:pt x="2900" y="1"/>
                    <a:pt x="2898" y="2"/>
                    <a:pt x="2896" y="2"/>
                  </a:cubicBezTo>
                  <a:cubicBezTo>
                    <a:pt x="2894" y="2"/>
                    <a:pt x="2892" y="3"/>
                    <a:pt x="2890" y="4"/>
                  </a:cubicBezTo>
                  <a:cubicBezTo>
                    <a:pt x="2887" y="5"/>
                    <a:pt x="2885" y="5"/>
                    <a:pt x="2883" y="6"/>
                  </a:cubicBezTo>
                  <a:cubicBezTo>
                    <a:pt x="2881" y="7"/>
                    <a:pt x="2879" y="8"/>
                    <a:pt x="2876" y="10"/>
                  </a:cubicBezTo>
                  <a:cubicBezTo>
                    <a:pt x="2875" y="11"/>
                    <a:pt x="2874" y="11"/>
                    <a:pt x="2872" y="12"/>
                  </a:cubicBezTo>
                  <a:cubicBezTo>
                    <a:pt x="2872" y="12"/>
                    <a:pt x="2872" y="12"/>
                    <a:pt x="2872" y="12"/>
                  </a:cubicBezTo>
                  <a:cubicBezTo>
                    <a:pt x="2870" y="14"/>
                    <a:pt x="2868" y="15"/>
                    <a:pt x="2867" y="17"/>
                  </a:cubicBezTo>
                  <a:cubicBezTo>
                    <a:pt x="2865" y="18"/>
                    <a:pt x="2863" y="20"/>
                    <a:pt x="2861" y="21"/>
                  </a:cubicBezTo>
                  <a:cubicBezTo>
                    <a:pt x="2861" y="21"/>
                    <a:pt x="2861" y="21"/>
                    <a:pt x="2861" y="21"/>
                  </a:cubicBezTo>
                  <a:lnTo>
                    <a:pt x="2242" y="680"/>
                  </a:lnTo>
                  <a:cubicBezTo>
                    <a:pt x="2180" y="454"/>
                    <a:pt x="1973" y="288"/>
                    <a:pt x="1727" y="288"/>
                  </a:cubicBezTo>
                  <a:cubicBezTo>
                    <a:pt x="1455" y="288"/>
                    <a:pt x="1230" y="492"/>
                    <a:pt x="1197" y="756"/>
                  </a:cubicBezTo>
                  <a:lnTo>
                    <a:pt x="1064" y="756"/>
                  </a:lnTo>
                  <a:cubicBezTo>
                    <a:pt x="1037" y="539"/>
                    <a:pt x="880" y="363"/>
                    <a:pt x="674" y="307"/>
                  </a:cubicBezTo>
                  <a:lnTo>
                    <a:pt x="799" y="173"/>
                  </a:lnTo>
                  <a:lnTo>
                    <a:pt x="919" y="350"/>
                  </a:lnTo>
                  <a:cubicBezTo>
                    <a:pt x="932" y="369"/>
                    <a:pt x="953" y="380"/>
                    <a:pt x="975" y="380"/>
                  </a:cubicBezTo>
                  <a:cubicBezTo>
                    <a:pt x="988" y="380"/>
                    <a:pt x="1001" y="376"/>
                    <a:pt x="1012" y="368"/>
                  </a:cubicBezTo>
                  <a:cubicBezTo>
                    <a:pt x="1042" y="347"/>
                    <a:pt x="1050" y="306"/>
                    <a:pt x="1030" y="275"/>
                  </a:cubicBezTo>
                  <a:lnTo>
                    <a:pt x="863" y="30"/>
                  </a:lnTo>
                  <a:cubicBezTo>
                    <a:pt x="863" y="30"/>
                    <a:pt x="863" y="29"/>
                    <a:pt x="863" y="29"/>
                  </a:cubicBezTo>
                  <a:cubicBezTo>
                    <a:pt x="861" y="27"/>
                    <a:pt x="860" y="26"/>
                    <a:pt x="858" y="24"/>
                  </a:cubicBezTo>
                  <a:cubicBezTo>
                    <a:pt x="857" y="22"/>
                    <a:pt x="855" y="20"/>
                    <a:pt x="854" y="19"/>
                  </a:cubicBezTo>
                  <a:cubicBezTo>
                    <a:pt x="854" y="19"/>
                    <a:pt x="854" y="19"/>
                    <a:pt x="853" y="19"/>
                  </a:cubicBezTo>
                  <a:cubicBezTo>
                    <a:pt x="852" y="17"/>
                    <a:pt x="851" y="17"/>
                    <a:pt x="850" y="16"/>
                  </a:cubicBezTo>
                  <a:cubicBezTo>
                    <a:pt x="848" y="14"/>
                    <a:pt x="846" y="12"/>
                    <a:pt x="843" y="11"/>
                  </a:cubicBezTo>
                  <a:cubicBezTo>
                    <a:pt x="842" y="10"/>
                    <a:pt x="840" y="9"/>
                    <a:pt x="838" y="8"/>
                  </a:cubicBezTo>
                  <a:cubicBezTo>
                    <a:pt x="836" y="7"/>
                    <a:pt x="834" y="6"/>
                    <a:pt x="832" y="5"/>
                  </a:cubicBezTo>
                  <a:cubicBezTo>
                    <a:pt x="830" y="4"/>
                    <a:pt x="827" y="4"/>
                    <a:pt x="825" y="3"/>
                  </a:cubicBezTo>
                  <a:cubicBezTo>
                    <a:pt x="823" y="3"/>
                    <a:pt x="821" y="2"/>
                    <a:pt x="819" y="2"/>
                  </a:cubicBezTo>
                  <a:cubicBezTo>
                    <a:pt x="817" y="1"/>
                    <a:pt x="815" y="1"/>
                    <a:pt x="813" y="1"/>
                  </a:cubicBezTo>
                  <a:cubicBezTo>
                    <a:pt x="811" y="1"/>
                    <a:pt x="809" y="1"/>
                    <a:pt x="807" y="1"/>
                  </a:cubicBezTo>
                  <a:cubicBezTo>
                    <a:pt x="805" y="1"/>
                    <a:pt x="802" y="1"/>
                    <a:pt x="800" y="1"/>
                  </a:cubicBezTo>
                  <a:cubicBezTo>
                    <a:pt x="798" y="1"/>
                    <a:pt x="796" y="2"/>
                    <a:pt x="794" y="2"/>
                  </a:cubicBezTo>
                  <a:cubicBezTo>
                    <a:pt x="792" y="2"/>
                    <a:pt x="790" y="3"/>
                    <a:pt x="787" y="4"/>
                  </a:cubicBezTo>
                  <a:cubicBezTo>
                    <a:pt x="785" y="5"/>
                    <a:pt x="783" y="5"/>
                    <a:pt x="782" y="6"/>
                  </a:cubicBezTo>
                  <a:cubicBezTo>
                    <a:pt x="779" y="7"/>
                    <a:pt x="777" y="8"/>
                    <a:pt x="774" y="10"/>
                  </a:cubicBezTo>
                  <a:cubicBezTo>
                    <a:pt x="773" y="11"/>
                    <a:pt x="772" y="11"/>
                    <a:pt x="770" y="12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8" y="14"/>
                    <a:pt x="766" y="15"/>
                    <a:pt x="765" y="17"/>
                  </a:cubicBezTo>
                  <a:cubicBezTo>
                    <a:pt x="763" y="18"/>
                    <a:pt x="761" y="20"/>
                    <a:pt x="760" y="21"/>
                  </a:cubicBezTo>
                  <a:cubicBezTo>
                    <a:pt x="759" y="21"/>
                    <a:pt x="759" y="21"/>
                    <a:pt x="759" y="21"/>
                  </a:cubicBezTo>
                  <a:lnTo>
                    <a:pt x="508" y="289"/>
                  </a:lnTo>
                  <a:cubicBezTo>
                    <a:pt x="225" y="302"/>
                    <a:pt x="0" y="536"/>
                    <a:pt x="0" y="822"/>
                  </a:cubicBezTo>
                  <a:cubicBezTo>
                    <a:pt x="0" y="1117"/>
                    <a:pt x="239" y="1356"/>
                    <a:pt x="534" y="1356"/>
                  </a:cubicBezTo>
                  <a:cubicBezTo>
                    <a:pt x="806" y="1356"/>
                    <a:pt x="1031" y="1152"/>
                    <a:pt x="1064" y="889"/>
                  </a:cubicBezTo>
                  <a:lnTo>
                    <a:pt x="1197" y="889"/>
                  </a:lnTo>
                  <a:cubicBezTo>
                    <a:pt x="1230" y="1152"/>
                    <a:pt x="1455" y="1356"/>
                    <a:pt x="1727" y="1356"/>
                  </a:cubicBezTo>
                  <a:cubicBezTo>
                    <a:pt x="2011" y="1356"/>
                    <a:pt x="2243" y="1135"/>
                    <a:pt x="2260" y="856"/>
                  </a:cubicBezTo>
                  <a:lnTo>
                    <a:pt x="2901" y="173"/>
                  </a:lnTo>
                  <a:lnTo>
                    <a:pt x="3021" y="350"/>
                  </a:lnTo>
                  <a:cubicBezTo>
                    <a:pt x="3034" y="369"/>
                    <a:pt x="3055" y="380"/>
                    <a:pt x="3077" y="380"/>
                  </a:cubicBezTo>
                  <a:cubicBezTo>
                    <a:pt x="3089" y="380"/>
                    <a:pt x="3103" y="376"/>
                    <a:pt x="3114" y="368"/>
                  </a:cubicBezTo>
                  <a:cubicBezTo>
                    <a:pt x="3144" y="347"/>
                    <a:pt x="3152" y="306"/>
                    <a:pt x="3132" y="275"/>
                  </a:cubicBezTo>
                  <a:lnTo>
                    <a:pt x="2965" y="3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grpSp>
          <p:nvGrpSpPr>
            <p:cNvPr id="17" name="组合 16"/>
            <p:cNvGrpSpPr/>
            <p:nvPr userDrawn="1"/>
          </p:nvGrpSpPr>
          <p:grpSpPr>
            <a:xfrm rot="1013132">
              <a:off x="2506793" y="6413812"/>
              <a:ext cx="794889" cy="623974"/>
              <a:chOff x="3654425" y="5089525"/>
              <a:chExt cx="1860550" cy="1460500"/>
            </a:xfrm>
            <a:grpFill/>
          </p:grpSpPr>
          <p:sp>
            <p:nvSpPr>
              <p:cNvPr id="213" name="Freeform 12"/>
              <p:cNvSpPr>
                <a:spLocks noEditPoints="1"/>
              </p:cNvSpPr>
              <p:nvPr userDrawn="1"/>
            </p:nvSpPr>
            <p:spPr bwMode="auto">
              <a:xfrm>
                <a:off x="3654425" y="5089525"/>
                <a:ext cx="1860550" cy="1460500"/>
              </a:xfrm>
              <a:custGeom>
                <a:avLst/>
                <a:gdLst>
                  <a:gd name="T0" fmla="*/ 2372 w 2506"/>
                  <a:gd name="T1" fmla="*/ 1716 h 1970"/>
                  <a:gd name="T2" fmla="*/ 2372 w 2506"/>
                  <a:gd name="T3" fmla="*/ 1716 h 1970"/>
                  <a:gd name="T4" fmla="*/ 1858 w 2506"/>
                  <a:gd name="T5" fmla="*/ 1575 h 1970"/>
                  <a:gd name="T6" fmla="*/ 1818 w 2506"/>
                  <a:gd name="T7" fmla="*/ 1576 h 1970"/>
                  <a:gd name="T8" fmla="*/ 1323 w 2506"/>
                  <a:gd name="T9" fmla="*/ 1715 h 1970"/>
                  <a:gd name="T10" fmla="*/ 1323 w 2506"/>
                  <a:gd name="T11" fmla="*/ 308 h 1970"/>
                  <a:gd name="T12" fmla="*/ 1847 w 2506"/>
                  <a:gd name="T13" fmla="*/ 133 h 1970"/>
                  <a:gd name="T14" fmla="*/ 2372 w 2506"/>
                  <a:gd name="T15" fmla="*/ 310 h 1970"/>
                  <a:gd name="T16" fmla="*/ 2372 w 2506"/>
                  <a:gd name="T17" fmla="*/ 1716 h 1970"/>
                  <a:gd name="T18" fmla="*/ 1182 w 2506"/>
                  <a:gd name="T19" fmla="*/ 1715 h 1970"/>
                  <a:gd name="T20" fmla="*/ 1182 w 2506"/>
                  <a:gd name="T21" fmla="*/ 1715 h 1970"/>
                  <a:gd name="T22" fmla="*/ 688 w 2506"/>
                  <a:gd name="T23" fmla="*/ 1576 h 1970"/>
                  <a:gd name="T24" fmla="*/ 647 w 2506"/>
                  <a:gd name="T25" fmla="*/ 1575 h 1970"/>
                  <a:gd name="T26" fmla="*/ 133 w 2506"/>
                  <a:gd name="T27" fmla="*/ 1716 h 1970"/>
                  <a:gd name="T28" fmla="*/ 133 w 2506"/>
                  <a:gd name="T29" fmla="*/ 310 h 1970"/>
                  <a:gd name="T30" fmla="*/ 659 w 2506"/>
                  <a:gd name="T31" fmla="*/ 133 h 1970"/>
                  <a:gd name="T32" fmla="*/ 1182 w 2506"/>
                  <a:gd name="T33" fmla="*/ 308 h 1970"/>
                  <a:gd name="T34" fmla="*/ 1182 w 2506"/>
                  <a:gd name="T35" fmla="*/ 1715 h 1970"/>
                  <a:gd name="T36" fmla="*/ 1849 w 2506"/>
                  <a:gd name="T37" fmla="*/ 0 h 1970"/>
                  <a:gd name="T38" fmla="*/ 1849 w 2506"/>
                  <a:gd name="T39" fmla="*/ 0 h 1970"/>
                  <a:gd name="T40" fmla="*/ 1823 w 2506"/>
                  <a:gd name="T41" fmla="*/ 0 h 1970"/>
                  <a:gd name="T42" fmla="*/ 1253 w 2506"/>
                  <a:gd name="T43" fmla="*/ 184 h 1970"/>
                  <a:gd name="T44" fmla="*/ 683 w 2506"/>
                  <a:gd name="T45" fmla="*/ 0 h 1970"/>
                  <a:gd name="T46" fmla="*/ 657 w 2506"/>
                  <a:gd name="T47" fmla="*/ 0 h 1970"/>
                  <a:gd name="T48" fmla="*/ 5 w 2506"/>
                  <a:gd name="T49" fmla="*/ 267 h 1970"/>
                  <a:gd name="T50" fmla="*/ 0 w 2506"/>
                  <a:gd name="T51" fmla="*/ 279 h 1970"/>
                  <a:gd name="T52" fmla="*/ 0 w 2506"/>
                  <a:gd name="T53" fmla="*/ 1970 h 1970"/>
                  <a:gd name="T54" fmla="*/ 107 w 2506"/>
                  <a:gd name="T55" fmla="*/ 1889 h 1970"/>
                  <a:gd name="T56" fmla="*/ 682 w 2506"/>
                  <a:gd name="T57" fmla="*/ 1709 h 1970"/>
                  <a:gd name="T58" fmla="*/ 1190 w 2506"/>
                  <a:gd name="T59" fmla="*/ 1876 h 1970"/>
                  <a:gd name="T60" fmla="*/ 1208 w 2506"/>
                  <a:gd name="T61" fmla="*/ 1888 h 1970"/>
                  <a:gd name="T62" fmla="*/ 1253 w 2506"/>
                  <a:gd name="T63" fmla="*/ 1924 h 1970"/>
                  <a:gd name="T64" fmla="*/ 1298 w 2506"/>
                  <a:gd name="T65" fmla="*/ 1888 h 1970"/>
                  <a:gd name="T66" fmla="*/ 1316 w 2506"/>
                  <a:gd name="T67" fmla="*/ 1876 h 1970"/>
                  <a:gd name="T68" fmla="*/ 1824 w 2506"/>
                  <a:gd name="T69" fmla="*/ 1709 h 1970"/>
                  <a:gd name="T70" fmla="*/ 2399 w 2506"/>
                  <a:gd name="T71" fmla="*/ 1889 h 1970"/>
                  <a:gd name="T72" fmla="*/ 2506 w 2506"/>
                  <a:gd name="T73" fmla="*/ 1970 h 1970"/>
                  <a:gd name="T74" fmla="*/ 2506 w 2506"/>
                  <a:gd name="T75" fmla="*/ 279 h 1970"/>
                  <a:gd name="T76" fmla="*/ 2501 w 2506"/>
                  <a:gd name="T77" fmla="*/ 267 h 1970"/>
                  <a:gd name="T78" fmla="*/ 1849 w 2506"/>
                  <a:gd name="T79" fmla="*/ 0 h 1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506" h="1970">
                    <a:moveTo>
                      <a:pt x="2372" y="1716"/>
                    </a:moveTo>
                    <a:lnTo>
                      <a:pt x="2372" y="1716"/>
                    </a:lnTo>
                    <a:cubicBezTo>
                      <a:pt x="2261" y="1655"/>
                      <a:pt x="2075" y="1575"/>
                      <a:pt x="1858" y="1575"/>
                    </a:cubicBezTo>
                    <a:cubicBezTo>
                      <a:pt x="1845" y="1575"/>
                      <a:pt x="1831" y="1576"/>
                      <a:pt x="1818" y="1576"/>
                    </a:cubicBezTo>
                    <a:cubicBezTo>
                      <a:pt x="1599" y="1587"/>
                      <a:pt x="1427" y="1659"/>
                      <a:pt x="1323" y="1715"/>
                    </a:cubicBezTo>
                    <a:lnTo>
                      <a:pt x="1323" y="308"/>
                    </a:lnTo>
                    <a:cubicBezTo>
                      <a:pt x="1347" y="271"/>
                      <a:pt x="1462" y="127"/>
                      <a:pt x="1847" y="133"/>
                    </a:cubicBezTo>
                    <a:cubicBezTo>
                      <a:pt x="2229" y="140"/>
                      <a:pt x="2347" y="273"/>
                      <a:pt x="2372" y="310"/>
                    </a:cubicBezTo>
                    <a:lnTo>
                      <a:pt x="2372" y="1716"/>
                    </a:lnTo>
                    <a:close/>
                    <a:moveTo>
                      <a:pt x="1182" y="1715"/>
                    </a:moveTo>
                    <a:lnTo>
                      <a:pt x="1182" y="1715"/>
                    </a:lnTo>
                    <a:cubicBezTo>
                      <a:pt x="1079" y="1659"/>
                      <a:pt x="906" y="1587"/>
                      <a:pt x="688" y="1576"/>
                    </a:cubicBezTo>
                    <a:cubicBezTo>
                      <a:pt x="674" y="1576"/>
                      <a:pt x="661" y="1575"/>
                      <a:pt x="647" y="1575"/>
                    </a:cubicBezTo>
                    <a:cubicBezTo>
                      <a:pt x="431" y="1575"/>
                      <a:pt x="244" y="1655"/>
                      <a:pt x="133" y="1716"/>
                    </a:cubicBezTo>
                    <a:lnTo>
                      <a:pt x="133" y="310"/>
                    </a:lnTo>
                    <a:cubicBezTo>
                      <a:pt x="159" y="273"/>
                      <a:pt x="276" y="140"/>
                      <a:pt x="659" y="133"/>
                    </a:cubicBezTo>
                    <a:cubicBezTo>
                      <a:pt x="1044" y="127"/>
                      <a:pt x="1159" y="271"/>
                      <a:pt x="1182" y="308"/>
                    </a:cubicBezTo>
                    <a:lnTo>
                      <a:pt x="1182" y="1715"/>
                    </a:lnTo>
                    <a:close/>
                    <a:moveTo>
                      <a:pt x="1849" y="0"/>
                    </a:moveTo>
                    <a:lnTo>
                      <a:pt x="1849" y="0"/>
                    </a:lnTo>
                    <a:cubicBezTo>
                      <a:pt x="1840" y="0"/>
                      <a:pt x="1831" y="0"/>
                      <a:pt x="1823" y="0"/>
                    </a:cubicBezTo>
                    <a:cubicBezTo>
                      <a:pt x="1490" y="0"/>
                      <a:pt x="1328" y="105"/>
                      <a:pt x="1253" y="184"/>
                    </a:cubicBezTo>
                    <a:cubicBezTo>
                      <a:pt x="1178" y="105"/>
                      <a:pt x="1015" y="0"/>
                      <a:pt x="683" y="0"/>
                    </a:cubicBezTo>
                    <a:cubicBezTo>
                      <a:pt x="674" y="0"/>
                      <a:pt x="666" y="0"/>
                      <a:pt x="657" y="0"/>
                    </a:cubicBezTo>
                    <a:cubicBezTo>
                      <a:pt x="127" y="9"/>
                      <a:pt x="16" y="240"/>
                      <a:pt x="5" y="267"/>
                    </a:cubicBezTo>
                    <a:lnTo>
                      <a:pt x="0" y="279"/>
                    </a:lnTo>
                    <a:lnTo>
                      <a:pt x="0" y="1970"/>
                    </a:lnTo>
                    <a:lnTo>
                      <a:pt x="107" y="1889"/>
                    </a:lnTo>
                    <a:cubicBezTo>
                      <a:pt x="109" y="1887"/>
                      <a:pt x="369" y="1695"/>
                      <a:pt x="682" y="1709"/>
                    </a:cubicBezTo>
                    <a:cubicBezTo>
                      <a:pt x="943" y="1722"/>
                      <a:pt x="1133" y="1837"/>
                      <a:pt x="1190" y="1876"/>
                    </a:cubicBezTo>
                    <a:cubicBezTo>
                      <a:pt x="1201" y="1883"/>
                      <a:pt x="1207" y="1888"/>
                      <a:pt x="1208" y="1888"/>
                    </a:cubicBezTo>
                    <a:lnTo>
                      <a:pt x="1253" y="1924"/>
                    </a:lnTo>
                    <a:lnTo>
                      <a:pt x="1298" y="1888"/>
                    </a:lnTo>
                    <a:cubicBezTo>
                      <a:pt x="1298" y="1888"/>
                      <a:pt x="1304" y="1883"/>
                      <a:pt x="1316" y="1876"/>
                    </a:cubicBezTo>
                    <a:cubicBezTo>
                      <a:pt x="1373" y="1837"/>
                      <a:pt x="1563" y="1722"/>
                      <a:pt x="1824" y="1709"/>
                    </a:cubicBezTo>
                    <a:cubicBezTo>
                      <a:pt x="2135" y="1695"/>
                      <a:pt x="2396" y="1887"/>
                      <a:pt x="2399" y="1889"/>
                    </a:cubicBezTo>
                    <a:lnTo>
                      <a:pt x="2506" y="1970"/>
                    </a:lnTo>
                    <a:lnTo>
                      <a:pt x="2506" y="279"/>
                    </a:lnTo>
                    <a:lnTo>
                      <a:pt x="2501" y="267"/>
                    </a:lnTo>
                    <a:cubicBezTo>
                      <a:pt x="2490" y="240"/>
                      <a:pt x="2379" y="9"/>
                      <a:pt x="1849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214" name="Freeform 13"/>
              <p:cNvSpPr/>
              <p:nvPr userDrawn="1"/>
            </p:nvSpPr>
            <p:spPr bwMode="auto">
              <a:xfrm>
                <a:off x="3829050" y="53990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0 h 206"/>
                  <a:gd name="T12" fmla="*/ 68 w 844"/>
                  <a:gd name="T13" fmla="*/ 193 h 206"/>
                  <a:gd name="T14" fmla="*/ 437 w 844"/>
                  <a:gd name="T15" fmla="*/ 89 h 206"/>
                  <a:gd name="T16" fmla="*/ 775 w 844"/>
                  <a:gd name="T17" fmla="*/ 193 h 206"/>
                  <a:gd name="T18" fmla="*/ 831 w 844"/>
                  <a:gd name="T19" fmla="*/ 183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3"/>
                      <a:pt x="667" y="19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3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8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215" name="Freeform 14"/>
              <p:cNvSpPr/>
              <p:nvPr userDrawn="1"/>
            </p:nvSpPr>
            <p:spPr bwMode="auto">
              <a:xfrm>
                <a:off x="3829050" y="56784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4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3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3"/>
                      <a:pt x="775" y="194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216" name="Freeform 15"/>
              <p:cNvSpPr/>
              <p:nvPr userDrawn="1"/>
            </p:nvSpPr>
            <p:spPr bwMode="auto">
              <a:xfrm>
                <a:off x="3829050" y="5957888"/>
                <a:ext cx="627063" cy="153988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217" name="Freeform 16"/>
              <p:cNvSpPr/>
              <p:nvPr userDrawn="1"/>
            </p:nvSpPr>
            <p:spPr bwMode="auto">
              <a:xfrm>
                <a:off x="4713288" y="5437188"/>
                <a:ext cx="627063" cy="152400"/>
              </a:xfrm>
              <a:custGeom>
                <a:avLst/>
                <a:gdLst>
                  <a:gd name="T0" fmla="*/ 822 w 844"/>
                  <a:gd name="T1" fmla="*/ 127 h 205"/>
                  <a:gd name="T2" fmla="*/ 822 w 844"/>
                  <a:gd name="T3" fmla="*/ 127 h 205"/>
                  <a:gd name="T4" fmla="*/ 441 w 844"/>
                  <a:gd name="T5" fmla="*/ 9 h 205"/>
                  <a:gd name="T6" fmla="*/ 23 w 844"/>
                  <a:gd name="T7" fmla="*/ 127 h 205"/>
                  <a:gd name="T8" fmla="*/ 12 w 844"/>
                  <a:gd name="T9" fmla="*/ 182 h 205"/>
                  <a:gd name="T10" fmla="*/ 45 w 844"/>
                  <a:gd name="T11" fmla="*/ 200 h 205"/>
                  <a:gd name="T12" fmla="*/ 67 w 844"/>
                  <a:gd name="T13" fmla="*/ 193 h 205"/>
                  <a:gd name="T14" fmla="*/ 437 w 844"/>
                  <a:gd name="T15" fmla="*/ 89 h 205"/>
                  <a:gd name="T16" fmla="*/ 775 w 844"/>
                  <a:gd name="T17" fmla="*/ 193 h 205"/>
                  <a:gd name="T18" fmla="*/ 831 w 844"/>
                  <a:gd name="T19" fmla="*/ 183 h 205"/>
                  <a:gd name="T20" fmla="*/ 822 w 844"/>
                  <a:gd name="T21" fmla="*/ 127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5">
                    <a:moveTo>
                      <a:pt x="822" y="127"/>
                    </a:moveTo>
                    <a:lnTo>
                      <a:pt x="822" y="127"/>
                    </a:lnTo>
                    <a:cubicBezTo>
                      <a:pt x="815" y="123"/>
                      <a:pt x="667" y="19"/>
                      <a:pt x="441" y="9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2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7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5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218" name="Freeform 17"/>
              <p:cNvSpPr/>
              <p:nvPr userDrawn="1"/>
            </p:nvSpPr>
            <p:spPr bwMode="auto">
              <a:xfrm>
                <a:off x="4713288" y="57165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219" name="Freeform 18"/>
              <p:cNvSpPr/>
              <p:nvPr userDrawn="1"/>
            </p:nvSpPr>
            <p:spPr bwMode="auto">
              <a:xfrm>
                <a:off x="4713288" y="5997575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4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grpSp>
          <p:nvGrpSpPr>
            <p:cNvPr id="18" name="组合 17"/>
            <p:cNvGrpSpPr/>
            <p:nvPr userDrawn="1"/>
          </p:nvGrpSpPr>
          <p:grpSpPr>
            <a:xfrm>
              <a:off x="6063218" y="3624642"/>
              <a:ext cx="1301704" cy="1299270"/>
              <a:chOff x="6262690" y="5170488"/>
              <a:chExt cx="1697038" cy="1693863"/>
            </a:xfrm>
            <a:grpFill/>
          </p:grpSpPr>
          <p:sp>
            <p:nvSpPr>
              <p:cNvPr id="211" name="Freeform 19"/>
              <p:cNvSpPr>
                <a:spLocks noEditPoints="1"/>
              </p:cNvSpPr>
              <p:nvPr userDrawn="1"/>
            </p:nvSpPr>
            <p:spPr bwMode="auto">
              <a:xfrm>
                <a:off x="6262690" y="5170488"/>
                <a:ext cx="1697038" cy="1693863"/>
              </a:xfrm>
              <a:custGeom>
                <a:avLst/>
                <a:gdLst>
                  <a:gd name="T0" fmla="*/ 1760 w 2284"/>
                  <a:gd name="T1" fmla="*/ 1142 h 2284"/>
                  <a:gd name="T2" fmla="*/ 1919 w 2284"/>
                  <a:gd name="T3" fmla="*/ 1406 h 2284"/>
                  <a:gd name="T4" fmla="*/ 1756 w 2284"/>
                  <a:gd name="T5" fmla="*/ 1940 h 2284"/>
                  <a:gd name="T6" fmla="*/ 1878 w 2284"/>
                  <a:gd name="T7" fmla="*/ 1506 h 2284"/>
                  <a:gd name="T8" fmla="*/ 1433 w 2284"/>
                  <a:gd name="T9" fmla="*/ 1845 h 2284"/>
                  <a:gd name="T10" fmla="*/ 1496 w 2284"/>
                  <a:gd name="T11" fmla="*/ 1592 h 2284"/>
                  <a:gd name="T12" fmla="*/ 1142 w 2284"/>
                  <a:gd name="T13" fmla="*/ 2204 h 2284"/>
                  <a:gd name="T14" fmla="*/ 1405 w 2284"/>
                  <a:gd name="T15" fmla="*/ 1921 h 2284"/>
                  <a:gd name="T16" fmla="*/ 787 w 2284"/>
                  <a:gd name="T17" fmla="*/ 1592 h 2284"/>
                  <a:gd name="T18" fmla="*/ 850 w 2284"/>
                  <a:gd name="T19" fmla="*/ 1845 h 2284"/>
                  <a:gd name="T20" fmla="*/ 528 w 2284"/>
                  <a:gd name="T21" fmla="*/ 1940 h 2284"/>
                  <a:gd name="T22" fmla="*/ 704 w 2284"/>
                  <a:gd name="T23" fmla="*/ 1580 h 2284"/>
                  <a:gd name="T24" fmla="*/ 80 w 2284"/>
                  <a:gd name="T25" fmla="*/ 1143 h 2284"/>
                  <a:gd name="T26" fmla="*/ 523 w 2284"/>
                  <a:gd name="T27" fmla="*/ 1142 h 2284"/>
                  <a:gd name="T28" fmla="*/ 676 w 2284"/>
                  <a:gd name="T29" fmla="*/ 950 h 2284"/>
                  <a:gd name="T30" fmla="*/ 439 w 2284"/>
                  <a:gd name="T31" fmla="*/ 851 h 2284"/>
                  <a:gd name="T32" fmla="*/ 676 w 2284"/>
                  <a:gd name="T33" fmla="*/ 1335 h 2284"/>
                  <a:gd name="T34" fmla="*/ 438 w 2284"/>
                  <a:gd name="T35" fmla="*/ 1434 h 2284"/>
                  <a:gd name="T36" fmla="*/ 670 w 2284"/>
                  <a:gd name="T37" fmla="*/ 1204 h 2284"/>
                  <a:gd name="T38" fmla="*/ 670 w 2284"/>
                  <a:gd name="T39" fmla="*/ 1080 h 2284"/>
                  <a:gd name="T40" fmla="*/ 391 w 2284"/>
                  <a:gd name="T41" fmla="*/ 392 h 2284"/>
                  <a:gd name="T42" fmla="*/ 778 w 2284"/>
                  <a:gd name="T43" fmla="*/ 407 h 2284"/>
                  <a:gd name="T44" fmla="*/ 391 w 2284"/>
                  <a:gd name="T45" fmla="*/ 392 h 2284"/>
                  <a:gd name="T46" fmla="*/ 1074 w 2284"/>
                  <a:gd name="T47" fmla="*/ 574 h 2284"/>
                  <a:gd name="T48" fmla="*/ 850 w 2284"/>
                  <a:gd name="T49" fmla="*/ 440 h 2284"/>
                  <a:gd name="T50" fmla="*/ 1405 w 2284"/>
                  <a:gd name="T51" fmla="*/ 364 h 2284"/>
                  <a:gd name="T52" fmla="*/ 1142 w 2284"/>
                  <a:gd name="T53" fmla="*/ 80 h 2284"/>
                  <a:gd name="T54" fmla="*/ 1335 w 2284"/>
                  <a:gd name="T55" fmla="*/ 677 h 2284"/>
                  <a:gd name="T56" fmla="*/ 1496 w 2284"/>
                  <a:gd name="T57" fmla="*/ 693 h 2284"/>
                  <a:gd name="T58" fmla="*/ 1509 w 2284"/>
                  <a:gd name="T59" fmla="*/ 775 h 2284"/>
                  <a:gd name="T60" fmla="*/ 1431 w 2284"/>
                  <a:gd name="T61" fmla="*/ 765 h 2284"/>
                  <a:gd name="T62" fmla="*/ 1142 w 2284"/>
                  <a:gd name="T63" fmla="*/ 623 h 2284"/>
                  <a:gd name="T64" fmla="*/ 1081 w 2284"/>
                  <a:gd name="T65" fmla="*/ 671 h 2284"/>
                  <a:gd name="T66" fmla="*/ 774 w 2284"/>
                  <a:gd name="T67" fmla="*/ 775 h 2284"/>
                  <a:gd name="T68" fmla="*/ 764 w 2284"/>
                  <a:gd name="T69" fmla="*/ 853 h 2284"/>
                  <a:gd name="T70" fmla="*/ 774 w 2284"/>
                  <a:gd name="T71" fmla="*/ 1510 h 2284"/>
                  <a:gd name="T72" fmla="*/ 852 w 2284"/>
                  <a:gd name="T73" fmla="*/ 1520 h 2284"/>
                  <a:gd name="T74" fmla="*/ 1142 w 2284"/>
                  <a:gd name="T75" fmla="*/ 1662 h 2284"/>
                  <a:gd name="T76" fmla="*/ 1203 w 2284"/>
                  <a:gd name="T77" fmla="*/ 1614 h 2284"/>
                  <a:gd name="T78" fmla="*/ 1509 w 2284"/>
                  <a:gd name="T79" fmla="*/ 1510 h 2284"/>
                  <a:gd name="T80" fmla="*/ 1519 w 2284"/>
                  <a:gd name="T81" fmla="*/ 1432 h 2284"/>
                  <a:gd name="T82" fmla="*/ 1302 w 2284"/>
                  <a:gd name="T83" fmla="*/ 1530 h 2284"/>
                  <a:gd name="T84" fmla="*/ 864 w 2284"/>
                  <a:gd name="T85" fmla="*/ 1420 h 2284"/>
                  <a:gd name="T86" fmla="*/ 754 w 2284"/>
                  <a:gd name="T87" fmla="*/ 982 h 2284"/>
                  <a:gd name="T88" fmla="*/ 1142 w 2284"/>
                  <a:gd name="T89" fmla="*/ 750 h 2284"/>
                  <a:gd name="T90" fmla="*/ 1529 w 2284"/>
                  <a:gd name="T91" fmla="*/ 982 h 2284"/>
                  <a:gd name="T92" fmla="*/ 1419 w 2284"/>
                  <a:gd name="T93" fmla="*/ 1420 h 2284"/>
                  <a:gd name="T94" fmla="*/ 1607 w 2284"/>
                  <a:gd name="T95" fmla="*/ 950 h 2284"/>
                  <a:gd name="T96" fmla="*/ 1710 w 2284"/>
                  <a:gd name="T97" fmla="*/ 1075 h 2284"/>
                  <a:gd name="T98" fmla="*/ 1845 w 2284"/>
                  <a:gd name="T99" fmla="*/ 1434 h 2284"/>
                  <a:gd name="T100" fmla="*/ 1711 w 2284"/>
                  <a:gd name="T101" fmla="*/ 1210 h 2284"/>
                  <a:gd name="T102" fmla="*/ 1661 w 2284"/>
                  <a:gd name="T103" fmla="*/ 1142 h 2284"/>
                  <a:gd name="T104" fmla="*/ 1613 w 2284"/>
                  <a:gd name="T105" fmla="*/ 1080 h 2284"/>
                  <a:gd name="T106" fmla="*/ 1893 w 2284"/>
                  <a:gd name="T107" fmla="*/ 392 h 2284"/>
                  <a:gd name="T108" fmla="*/ 1505 w 2284"/>
                  <a:gd name="T109" fmla="*/ 407 h 2284"/>
                  <a:gd name="T110" fmla="*/ 1952 w 2284"/>
                  <a:gd name="T111" fmla="*/ 807 h 2284"/>
                  <a:gd name="T112" fmla="*/ 1477 w 2284"/>
                  <a:gd name="T113" fmla="*/ 332 h 2284"/>
                  <a:gd name="T114" fmla="*/ 528 w 2284"/>
                  <a:gd name="T115" fmla="*/ 265 h 2284"/>
                  <a:gd name="T116" fmla="*/ 0 w 2284"/>
                  <a:gd name="T117" fmla="*/ 1143 h 2284"/>
                  <a:gd name="T118" fmla="*/ 528 w 2284"/>
                  <a:gd name="T119" fmla="*/ 2020 h 2284"/>
                  <a:gd name="T120" fmla="*/ 1477 w 2284"/>
                  <a:gd name="T121" fmla="*/ 1953 h 2284"/>
                  <a:gd name="T122" fmla="*/ 1952 w 2284"/>
                  <a:gd name="T123" fmla="*/ 1478 h 2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84" h="2284">
                    <a:moveTo>
                      <a:pt x="1919" y="1406"/>
                    </a:moveTo>
                    <a:lnTo>
                      <a:pt x="1919" y="1406"/>
                    </a:lnTo>
                    <a:cubicBezTo>
                      <a:pt x="1878" y="1322"/>
                      <a:pt x="1825" y="1233"/>
                      <a:pt x="1760" y="1142"/>
                    </a:cubicBezTo>
                    <a:cubicBezTo>
                      <a:pt x="1824" y="1053"/>
                      <a:pt x="1878" y="965"/>
                      <a:pt x="1920" y="879"/>
                    </a:cubicBezTo>
                    <a:cubicBezTo>
                      <a:pt x="2100" y="953"/>
                      <a:pt x="2204" y="1049"/>
                      <a:pt x="2204" y="1143"/>
                    </a:cubicBezTo>
                    <a:cubicBezTo>
                      <a:pt x="2204" y="1236"/>
                      <a:pt x="2100" y="1332"/>
                      <a:pt x="1919" y="1406"/>
                    </a:cubicBezTo>
                    <a:close/>
                    <a:moveTo>
                      <a:pt x="1893" y="1893"/>
                    </a:moveTo>
                    <a:lnTo>
                      <a:pt x="1893" y="1893"/>
                    </a:lnTo>
                    <a:cubicBezTo>
                      <a:pt x="1862" y="1924"/>
                      <a:pt x="1816" y="1940"/>
                      <a:pt x="1756" y="1940"/>
                    </a:cubicBezTo>
                    <a:cubicBezTo>
                      <a:pt x="1684" y="1940"/>
                      <a:pt x="1599" y="1918"/>
                      <a:pt x="1505" y="1878"/>
                    </a:cubicBezTo>
                    <a:cubicBezTo>
                      <a:pt x="1536" y="1790"/>
                      <a:pt x="1561" y="1689"/>
                      <a:pt x="1579" y="1580"/>
                    </a:cubicBezTo>
                    <a:cubicBezTo>
                      <a:pt x="1689" y="1562"/>
                      <a:pt x="1789" y="1537"/>
                      <a:pt x="1878" y="1506"/>
                    </a:cubicBezTo>
                    <a:cubicBezTo>
                      <a:pt x="1954" y="1686"/>
                      <a:pt x="1959" y="1828"/>
                      <a:pt x="1893" y="1893"/>
                    </a:cubicBezTo>
                    <a:close/>
                    <a:moveTo>
                      <a:pt x="1433" y="1845"/>
                    </a:moveTo>
                    <a:lnTo>
                      <a:pt x="1433" y="1845"/>
                    </a:lnTo>
                    <a:cubicBezTo>
                      <a:pt x="1361" y="1809"/>
                      <a:pt x="1286" y="1764"/>
                      <a:pt x="1210" y="1711"/>
                    </a:cubicBezTo>
                    <a:cubicBezTo>
                      <a:pt x="1251" y="1679"/>
                      <a:pt x="1293" y="1644"/>
                      <a:pt x="1335" y="1608"/>
                    </a:cubicBezTo>
                    <a:cubicBezTo>
                      <a:pt x="1390" y="1604"/>
                      <a:pt x="1444" y="1599"/>
                      <a:pt x="1496" y="1592"/>
                    </a:cubicBezTo>
                    <a:cubicBezTo>
                      <a:pt x="1480" y="1686"/>
                      <a:pt x="1458" y="1771"/>
                      <a:pt x="1433" y="1845"/>
                    </a:cubicBezTo>
                    <a:close/>
                    <a:moveTo>
                      <a:pt x="1142" y="2204"/>
                    </a:moveTo>
                    <a:lnTo>
                      <a:pt x="1142" y="2204"/>
                    </a:lnTo>
                    <a:cubicBezTo>
                      <a:pt x="1049" y="2204"/>
                      <a:pt x="952" y="2101"/>
                      <a:pt x="878" y="1921"/>
                    </a:cubicBezTo>
                    <a:cubicBezTo>
                      <a:pt x="963" y="1879"/>
                      <a:pt x="1052" y="1825"/>
                      <a:pt x="1142" y="1761"/>
                    </a:cubicBezTo>
                    <a:cubicBezTo>
                      <a:pt x="1231" y="1825"/>
                      <a:pt x="1320" y="1879"/>
                      <a:pt x="1405" y="1921"/>
                    </a:cubicBezTo>
                    <a:cubicBezTo>
                      <a:pt x="1331" y="2101"/>
                      <a:pt x="1235" y="2204"/>
                      <a:pt x="1142" y="2204"/>
                    </a:cubicBezTo>
                    <a:close/>
                    <a:moveTo>
                      <a:pt x="787" y="1592"/>
                    </a:moveTo>
                    <a:lnTo>
                      <a:pt x="787" y="1592"/>
                    </a:lnTo>
                    <a:cubicBezTo>
                      <a:pt x="839" y="1599"/>
                      <a:pt x="893" y="1604"/>
                      <a:pt x="949" y="1608"/>
                    </a:cubicBezTo>
                    <a:cubicBezTo>
                      <a:pt x="990" y="1644"/>
                      <a:pt x="1032" y="1679"/>
                      <a:pt x="1074" y="1711"/>
                    </a:cubicBezTo>
                    <a:cubicBezTo>
                      <a:pt x="997" y="1764"/>
                      <a:pt x="922" y="1809"/>
                      <a:pt x="850" y="1845"/>
                    </a:cubicBezTo>
                    <a:cubicBezTo>
                      <a:pt x="825" y="1771"/>
                      <a:pt x="804" y="1686"/>
                      <a:pt x="787" y="1592"/>
                    </a:cubicBezTo>
                    <a:close/>
                    <a:moveTo>
                      <a:pt x="528" y="1940"/>
                    </a:moveTo>
                    <a:lnTo>
                      <a:pt x="528" y="1940"/>
                    </a:lnTo>
                    <a:cubicBezTo>
                      <a:pt x="468" y="1940"/>
                      <a:pt x="421" y="1924"/>
                      <a:pt x="391" y="1893"/>
                    </a:cubicBezTo>
                    <a:cubicBezTo>
                      <a:pt x="325" y="1828"/>
                      <a:pt x="330" y="1686"/>
                      <a:pt x="405" y="1506"/>
                    </a:cubicBezTo>
                    <a:cubicBezTo>
                      <a:pt x="494" y="1537"/>
                      <a:pt x="595" y="1562"/>
                      <a:pt x="704" y="1580"/>
                    </a:cubicBezTo>
                    <a:cubicBezTo>
                      <a:pt x="722" y="1689"/>
                      <a:pt x="747" y="1790"/>
                      <a:pt x="778" y="1878"/>
                    </a:cubicBezTo>
                    <a:cubicBezTo>
                      <a:pt x="685" y="1918"/>
                      <a:pt x="599" y="1940"/>
                      <a:pt x="528" y="1940"/>
                    </a:cubicBezTo>
                    <a:close/>
                    <a:moveTo>
                      <a:pt x="80" y="1143"/>
                    </a:moveTo>
                    <a:lnTo>
                      <a:pt x="80" y="1143"/>
                    </a:lnTo>
                    <a:cubicBezTo>
                      <a:pt x="80" y="1049"/>
                      <a:pt x="183" y="953"/>
                      <a:pt x="364" y="879"/>
                    </a:cubicBezTo>
                    <a:cubicBezTo>
                      <a:pt x="406" y="965"/>
                      <a:pt x="459" y="1053"/>
                      <a:pt x="523" y="1142"/>
                    </a:cubicBezTo>
                    <a:cubicBezTo>
                      <a:pt x="458" y="1233"/>
                      <a:pt x="405" y="1322"/>
                      <a:pt x="364" y="1406"/>
                    </a:cubicBezTo>
                    <a:cubicBezTo>
                      <a:pt x="183" y="1332"/>
                      <a:pt x="80" y="1236"/>
                      <a:pt x="80" y="1143"/>
                    </a:cubicBezTo>
                    <a:close/>
                    <a:moveTo>
                      <a:pt x="676" y="950"/>
                    </a:moveTo>
                    <a:lnTo>
                      <a:pt x="676" y="950"/>
                    </a:lnTo>
                    <a:cubicBezTo>
                      <a:pt x="639" y="991"/>
                      <a:pt x="605" y="1033"/>
                      <a:pt x="573" y="1075"/>
                    </a:cubicBezTo>
                    <a:cubicBezTo>
                      <a:pt x="520" y="999"/>
                      <a:pt x="475" y="924"/>
                      <a:pt x="439" y="851"/>
                    </a:cubicBezTo>
                    <a:cubicBezTo>
                      <a:pt x="514" y="826"/>
                      <a:pt x="598" y="804"/>
                      <a:pt x="692" y="788"/>
                    </a:cubicBezTo>
                    <a:cubicBezTo>
                      <a:pt x="685" y="840"/>
                      <a:pt x="680" y="894"/>
                      <a:pt x="676" y="950"/>
                    </a:cubicBezTo>
                    <a:close/>
                    <a:moveTo>
                      <a:pt x="676" y="1335"/>
                    </a:moveTo>
                    <a:lnTo>
                      <a:pt x="676" y="1335"/>
                    </a:lnTo>
                    <a:cubicBezTo>
                      <a:pt x="680" y="1391"/>
                      <a:pt x="685" y="1445"/>
                      <a:pt x="692" y="1497"/>
                    </a:cubicBezTo>
                    <a:cubicBezTo>
                      <a:pt x="598" y="1481"/>
                      <a:pt x="513" y="1459"/>
                      <a:pt x="438" y="1434"/>
                    </a:cubicBezTo>
                    <a:cubicBezTo>
                      <a:pt x="473" y="1363"/>
                      <a:pt x="518" y="1288"/>
                      <a:pt x="573" y="1210"/>
                    </a:cubicBezTo>
                    <a:cubicBezTo>
                      <a:pt x="605" y="1252"/>
                      <a:pt x="640" y="1294"/>
                      <a:pt x="676" y="1335"/>
                    </a:cubicBezTo>
                    <a:close/>
                    <a:moveTo>
                      <a:pt x="670" y="1204"/>
                    </a:moveTo>
                    <a:lnTo>
                      <a:pt x="670" y="1204"/>
                    </a:lnTo>
                    <a:cubicBezTo>
                      <a:pt x="654" y="1183"/>
                      <a:pt x="637" y="1163"/>
                      <a:pt x="622" y="1142"/>
                    </a:cubicBezTo>
                    <a:cubicBezTo>
                      <a:pt x="637" y="1122"/>
                      <a:pt x="653" y="1101"/>
                      <a:pt x="670" y="1080"/>
                    </a:cubicBezTo>
                    <a:cubicBezTo>
                      <a:pt x="670" y="1101"/>
                      <a:pt x="669" y="1122"/>
                      <a:pt x="669" y="1143"/>
                    </a:cubicBezTo>
                    <a:cubicBezTo>
                      <a:pt x="669" y="1163"/>
                      <a:pt x="670" y="1184"/>
                      <a:pt x="670" y="1204"/>
                    </a:cubicBezTo>
                    <a:close/>
                    <a:moveTo>
                      <a:pt x="391" y="392"/>
                    </a:moveTo>
                    <a:lnTo>
                      <a:pt x="391" y="392"/>
                    </a:lnTo>
                    <a:cubicBezTo>
                      <a:pt x="421" y="361"/>
                      <a:pt x="468" y="345"/>
                      <a:pt x="528" y="345"/>
                    </a:cubicBezTo>
                    <a:cubicBezTo>
                      <a:pt x="599" y="345"/>
                      <a:pt x="685" y="367"/>
                      <a:pt x="778" y="407"/>
                    </a:cubicBezTo>
                    <a:cubicBezTo>
                      <a:pt x="747" y="495"/>
                      <a:pt x="722" y="596"/>
                      <a:pt x="704" y="705"/>
                    </a:cubicBezTo>
                    <a:cubicBezTo>
                      <a:pt x="595" y="723"/>
                      <a:pt x="494" y="748"/>
                      <a:pt x="406" y="779"/>
                    </a:cubicBezTo>
                    <a:cubicBezTo>
                      <a:pt x="330" y="599"/>
                      <a:pt x="324" y="458"/>
                      <a:pt x="391" y="392"/>
                    </a:cubicBezTo>
                    <a:close/>
                    <a:moveTo>
                      <a:pt x="850" y="440"/>
                    </a:moveTo>
                    <a:lnTo>
                      <a:pt x="850" y="440"/>
                    </a:lnTo>
                    <a:cubicBezTo>
                      <a:pt x="922" y="476"/>
                      <a:pt x="997" y="521"/>
                      <a:pt x="1074" y="574"/>
                    </a:cubicBezTo>
                    <a:cubicBezTo>
                      <a:pt x="1032" y="606"/>
                      <a:pt x="990" y="641"/>
                      <a:pt x="949" y="677"/>
                    </a:cubicBezTo>
                    <a:cubicBezTo>
                      <a:pt x="893" y="681"/>
                      <a:pt x="839" y="686"/>
                      <a:pt x="787" y="693"/>
                    </a:cubicBezTo>
                    <a:cubicBezTo>
                      <a:pt x="804" y="599"/>
                      <a:pt x="825" y="514"/>
                      <a:pt x="850" y="440"/>
                    </a:cubicBezTo>
                    <a:close/>
                    <a:moveTo>
                      <a:pt x="1142" y="80"/>
                    </a:moveTo>
                    <a:lnTo>
                      <a:pt x="1142" y="80"/>
                    </a:lnTo>
                    <a:cubicBezTo>
                      <a:pt x="1235" y="80"/>
                      <a:pt x="1331" y="184"/>
                      <a:pt x="1405" y="364"/>
                    </a:cubicBezTo>
                    <a:cubicBezTo>
                      <a:pt x="1320" y="406"/>
                      <a:pt x="1231" y="460"/>
                      <a:pt x="1142" y="524"/>
                    </a:cubicBezTo>
                    <a:cubicBezTo>
                      <a:pt x="1052" y="460"/>
                      <a:pt x="963" y="406"/>
                      <a:pt x="878" y="364"/>
                    </a:cubicBezTo>
                    <a:cubicBezTo>
                      <a:pt x="952" y="184"/>
                      <a:pt x="1049" y="80"/>
                      <a:pt x="1142" y="80"/>
                    </a:cubicBezTo>
                    <a:close/>
                    <a:moveTo>
                      <a:pt x="1496" y="693"/>
                    </a:moveTo>
                    <a:lnTo>
                      <a:pt x="1496" y="693"/>
                    </a:lnTo>
                    <a:cubicBezTo>
                      <a:pt x="1444" y="686"/>
                      <a:pt x="1390" y="681"/>
                      <a:pt x="1335" y="677"/>
                    </a:cubicBezTo>
                    <a:cubicBezTo>
                      <a:pt x="1293" y="641"/>
                      <a:pt x="1251" y="606"/>
                      <a:pt x="1210" y="574"/>
                    </a:cubicBezTo>
                    <a:cubicBezTo>
                      <a:pt x="1286" y="521"/>
                      <a:pt x="1361" y="476"/>
                      <a:pt x="1433" y="440"/>
                    </a:cubicBezTo>
                    <a:cubicBezTo>
                      <a:pt x="1458" y="514"/>
                      <a:pt x="1480" y="599"/>
                      <a:pt x="1496" y="693"/>
                    </a:cubicBezTo>
                    <a:close/>
                    <a:moveTo>
                      <a:pt x="1431" y="765"/>
                    </a:moveTo>
                    <a:lnTo>
                      <a:pt x="1431" y="765"/>
                    </a:lnTo>
                    <a:cubicBezTo>
                      <a:pt x="1458" y="768"/>
                      <a:pt x="1484" y="771"/>
                      <a:pt x="1509" y="775"/>
                    </a:cubicBezTo>
                    <a:cubicBezTo>
                      <a:pt x="1513" y="800"/>
                      <a:pt x="1516" y="826"/>
                      <a:pt x="1519" y="853"/>
                    </a:cubicBezTo>
                    <a:cubicBezTo>
                      <a:pt x="1505" y="838"/>
                      <a:pt x="1490" y="823"/>
                      <a:pt x="1476" y="809"/>
                    </a:cubicBezTo>
                    <a:cubicBezTo>
                      <a:pt x="1461" y="794"/>
                      <a:pt x="1446" y="779"/>
                      <a:pt x="1431" y="765"/>
                    </a:cubicBezTo>
                    <a:close/>
                    <a:moveTo>
                      <a:pt x="1081" y="671"/>
                    </a:moveTo>
                    <a:lnTo>
                      <a:pt x="1081" y="671"/>
                    </a:lnTo>
                    <a:cubicBezTo>
                      <a:pt x="1101" y="655"/>
                      <a:pt x="1121" y="639"/>
                      <a:pt x="1142" y="623"/>
                    </a:cubicBezTo>
                    <a:cubicBezTo>
                      <a:pt x="1162" y="639"/>
                      <a:pt x="1182" y="655"/>
                      <a:pt x="1203" y="671"/>
                    </a:cubicBezTo>
                    <a:cubicBezTo>
                      <a:pt x="1182" y="670"/>
                      <a:pt x="1162" y="670"/>
                      <a:pt x="1142" y="670"/>
                    </a:cubicBezTo>
                    <a:cubicBezTo>
                      <a:pt x="1121" y="670"/>
                      <a:pt x="1101" y="670"/>
                      <a:pt x="1081" y="671"/>
                    </a:cubicBezTo>
                    <a:close/>
                    <a:moveTo>
                      <a:pt x="764" y="853"/>
                    </a:moveTo>
                    <a:lnTo>
                      <a:pt x="764" y="853"/>
                    </a:lnTo>
                    <a:cubicBezTo>
                      <a:pt x="767" y="826"/>
                      <a:pt x="770" y="800"/>
                      <a:pt x="774" y="775"/>
                    </a:cubicBezTo>
                    <a:cubicBezTo>
                      <a:pt x="799" y="771"/>
                      <a:pt x="826" y="768"/>
                      <a:pt x="852" y="765"/>
                    </a:cubicBezTo>
                    <a:cubicBezTo>
                      <a:pt x="837" y="779"/>
                      <a:pt x="822" y="794"/>
                      <a:pt x="808" y="809"/>
                    </a:cubicBezTo>
                    <a:cubicBezTo>
                      <a:pt x="793" y="823"/>
                      <a:pt x="779" y="838"/>
                      <a:pt x="764" y="853"/>
                    </a:cubicBezTo>
                    <a:close/>
                    <a:moveTo>
                      <a:pt x="852" y="1520"/>
                    </a:moveTo>
                    <a:lnTo>
                      <a:pt x="852" y="1520"/>
                    </a:lnTo>
                    <a:cubicBezTo>
                      <a:pt x="826" y="1517"/>
                      <a:pt x="799" y="1514"/>
                      <a:pt x="774" y="1510"/>
                    </a:cubicBezTo>
                    <a:cubicBezTo>
                      <a:pt x="770" y="1485"/>
                      <a:pt x="767" y="1459"/>
                      <a:pt x="764" y="1432"/>
                    </a:cubicBezTo>
                    <a:cubicBezTo>
                      <a:pt x="779" y="1447"/>
                      <a:pt x="793" y="1462"/>
                      <a:pt x="808" y="1476"/>
                    </a:cubicBezTo>
                    <a:cubicBezTo>
                      <a:pt x="822" y="1491"/>
                      <a:pt x="837" y="1506"/>
                      <a:pt x="852" y="1520"/>
                    </a:cubicBezTo>
                    <a:close/>
                    <a:moveTo>
                      <a:pt x="1203" y="1614"/>
                    </a:moveTo>
                    <a:lnTo>
                      <a:pt x="1203" y="1614"/>
                    </a:lnTo>
                    <a:cubicBezTo>
                      <a:pt x="1182" y="1630"/>
                      <a:pt x="1162" y="1646"/>
                      <a:pt x="1142" y="1662"/>
                    </a:cubicBezTo>
                    <a:cubicBezTo>
                      <a:pt x="1121" y="1646"/>
                      <a:pt x="1101" y="1630"/>
                      <a:pt x="1081" y="1614"/>
                    </a:cubicBezTo>
                    <a:cubicBezTo>
                      <a:pt x="1101" y="1615"/>
                      <a:pt x="1121" y="1615"/>
                      <a:pt x="1142" y="1615"/>
                    </a:cubicBezTo>
                    <a:cubicBezTo>
                      <a:pt x="1162" y="1615"/>
                      <a:pt x="1182" y="1615"/>
                      <a:pt x="1203" y="1614"/>
                    </a:cubicBezTo>
                    <a:close/>
                    <a:moveTo>
                      <a:pt x="1519" y="1432"/>
                    </a:moveTo>
                    <a:lnTo>
                      <a:pt x="1519" y="1432"/>
                    </a:lnTo>
                    <a:cubicBezTo>
                      <a:pt x="1516" y="1459"/>
                      <a:pt x="1513" y="1485"/>
                      <a:pt x="1509" y="1510"/>
                    </a:cubicBezTo>
                    <a:cubicBezTo>
                      <a:pt x="1484" y="1514"/>
                      <a:pt x="1458" y="1517"/>
                      <a:pt x="1431" y="1520"/>
                    </a:cubicBezTo>
                    <a:cubicBezTo>
                      <a:pt x="1446" y="1506"/>
                      <a:pt x="1461" y="1491"/>
                      <a:pt x="1476" y="1476"/>
                    </a:cubicBezTo>
                    <a:cubicBezTo>
                      <a:pt x="1490" y="1462"/>
                      <a:pt x="1505" y="1447"/>
                      <a:pt x="1519" y="1432"/>
                    </a:cubicBezTo>
                    <a:close/>
                    <a:moveTo>
                      <a:pt x="1419" y="1420"/>
                    </a:moveTo>
                    <a:lnTo>
                      <a:pt x="1419" y="1420"/>
                    </a:lnTo>
                    <a:cubicBezTo>
                      <a:pt x="1381" y="1458"/>
                      <a:pt x="1342" y="1495"/>
                      <a:pt x="1302" y="1530"/>
                    </a:cubicBezTo>
                    <a:cubicBezTo>
                      <a:pt x="1250" y="1533"/>
                      <a:pt x="1197" y="1535"/>
                      <a:pt x="1142" y="1535"/>
                    </a:cubicBezTo>
                    <a:cubicBezTo>
                      <a:pt x="1087" y="1535"/>
                      <a:pt x="1033" y="1533"/>
                      <a:pt x="981" y="1530"/>
                    </a:cubicBezTo>
                    <a:cubicBezTo>
                      <a:pt x="942" y="1495"/>
                      <a:pt x="903" y="1458"/>
                      <a:pt x="864" y="1420"/>
                    </a:cubicBezTo>
                    <a:cubicBezTo>
                      <a:pt x="826" y="1381"/>
                      <a:pt x="789" y="1342"/>
                      <a:pt x="754" y="1303"/>
                    </a:cubicBezTo>
                    <a:cubicBezTo>
                      <a:pt x="751" y="1251"/>
                      <a:pt x="749" y="1198"/>
                      <a:pt x="749" y="1143"/>
                    </a:cubicBezTo>
                    <a:cubicBezTo>
                      <a:pt x="749" y="1087"/>
                      <a:pt x="751" y="1034"/>
                      <a:pt x="754" y="982"/>
                    </a:cubicBezTo>
                    <a:cubicBezTo>
                      <a:pt x="789" y="943"/>
                      <a:pt x="825" y="904"/>
                      <a:pt x="864" y="865"/>
                    </a:cubicBezTo>
                    <a:cubicBezTo>
                      <a:pt x="903" y="827"/>
                      <a:pt x="942" y="790"/>
                      <a:pt x="981" y="755"/>
                    </a:cubicBezTo>
                    <a:cubicBezTo>
                      <a:pt x="1033" y="752"/>
                      <a:pt x="1087" y="750"/>
                      <a:pt x="1142" y="750"/>
                    </a:cubicBezTo>
                    <a:cubicBezTo>
                      <a:pt x="1197" y="750"/>
                      <a:pt x="1250" y="752"/>
                      <a:pt x="1302" y="755"/>
                    </a:cubicBezTo>
                    <a:cubicBezTo>
                      <a:pt x="1342" y="790"/>
                      <a:pt x="1381" y="827"/>
                      <a:pt x="1419" y="865"/>
                    </a:cubicBezTo>
                    <a:cubicBezTo>
                      <a:pt x="1458" y="904"/>
                      <a:pt x="1495" y="943"/>
                      <a:pt x="1529" y="982"/>
                    </a:cubicBezTo>
                    <a:cubicBezTo>
                      <a:pt x="1532" y="1034"/>
                      <a:pt x="1534" y="1087"/>
                      <a:pt x="1534" y="1143"/>
                    </a:cubicBezTo>
                    <a:cubicBezTo>
                      <a:pt x="1534" y="1198"/>
                      <a:pt x="1532" y="1251"/>
                      <a:pt x="1529" y="1303"/>
                    </a:cubicBezTo>
                    <a:cubicBezTo>
                      <a:pt x="1494" y="1342"/>
                      <a:pt x="1457" y="1381"/>
                      <a:pt x="1419" y="1420"/>
                    </a:cubicBezTo>
                    <a:close/>
                    <a:moveTo>
                      <a:pt x="1710" y="1075"/>
                    </a:moveTo>
                    <a:lnTo>
                      <a:pt x="1710" y="1075"/>
                    </a:lnTo>
                    <a:cubicBezTo>
                      <a:pt x="1678" y="1033"/>
                      <a:pt x="1644" y="991"/>
                      <a:pt x="1607" y="950"/>
                    </a:cubicBezTo>
                    <a:cubicBezTo>
                      <a:pt x="1604" y="894"/>
                      <a:pt x="1598" y="840"/>
                      <a:pt x="1591" y="788"/>
                    </a:cubicBezTo>
                    <a:cubicBezTo>
                      <a:pt x="1685" y="804"/>
                      <a:pt x="1770" y="826"/>
                      <a:pt x="1844" y="851"/>
                    </a:cubicBezTo>
                    <a:cubicBezTo>
                      <a:pt x="1808" y="924"/>
                      <a:pt x="1763" y="999"/>
                      <a:pt x="1710" y="1075"/>
                    </a:cubicBezTo>
                    <a:close/>
                    <a:moveTo>
                      <a:pt x="1711" y="1210"/>
                    </a:moveTo>
                    <a:lnTo>
                      <a:pt x="1711" y="1210"/>
                    </a:lnTo>
                    <a:cubicBezTo>
                      <a:pt x="1765" y="1288"/>
                      <a:pt x="1810" y="1363"/>
                      <a:pt x="1845" y="1434"/>
                    </a:cubicBezTo>
                    <a:cubicBezTo>
                      <a:pt x="1770" y="1459"/>
                      <a:pt x="1685" y="1481"/>
                      <a:pt x="1591" y="1497"/>
                    </a:cubicBezTo>
                    <a:cubicBezTo>
                      <a:pt x="1598" y="1445"/>
                      <a:pt x="1604" y="1391"/>
                      <a:pt x="1607" y="1335"/>
                    </a:cubicBezTo>
                    <a:cubicBezTo>
                      <a:pt x="1644" y="1294"/>
                      <a:pt x="1678" y="1252"/>
                      <a:pt x="1711" y="1210"/>
                    </a:cubicBezTo>
                    <a:close/>
                    <a:moveTo>
                      <a:pt x="1613" y="1080"/>
                    </a:moveTo>
                    <a:lnTo>
                      <a:pt x="1613" y="1080"/>
                    </a:lnTo>
                    <a:cubicBezTo>
                      <a:pt x="1630" y="1101"/>
                      <a:pt x="1646" y="1122"/>
                      <a:pt x="1661" y="1142"/>
                    </a:cubicBezTo>
                    <a:cubicBezTo>
                      <a:pt x="1646" y="1163"/>
                      <a:pt x="1630" y="1183"/>
                      <a:pt x="1613" y="1204"/>
                    </a:cubicBezTo>
                    <a:cubicBezTo>
                      <a:pt x="1614" y="1184"/>
                      <a:pt x="1614" y="1163"/>
                      <a:pt x="1614" y="1143"/>
                    </a:cubicBezTo>
                    <a:cubicBezTo>
                      <a:pt x="1614" y="1122"/>
                      <a:pt x="1614" y="1101"/>
                      <a:pt x="1613" y="1080"/>
                    </a:cubicBezTo>
                    <a:close/>
                    <a:moveTo>
                      <a:pt x="1756" y="345"/>
                    </a:moveTo>
                    <a:lnTo>
                      <a:pt x="1756" y="345"/>
                    </a:lnTo>
                    <a:cubicBezTo>
                      <a:pt x="1816" y="345"/>
                      <a:pt x="1862" y="361"/>
                      <a:pt x="1893" y="392"/>
                    </a:cubicBezTo>
                    <a:cubicBezTo>
                      <a:pt x="1959" y="458"/>
                      <a:pt x="1953" y="599"/>
                      <a:pt x="1878" y="779"/>
                    </a:cubicBezTo>
                    <a:cubicBezTo>
                      <a:pt x="1789" y="748"/>
                      <a:pt x="1689" y="723"/>
                      <a:pt x="1579" y="705"/>
                    </a:cubicBezTo>
                    <a:cubicBezTo>
                      <a:pt x="1561" y="596"/>
                      <a:pt x="1536" y="495"/>
                      <a:pt x="1505" y="407"/>
                    </a:cubicBezTo>
                    <a:cubicBezTo>
                      <a:pt x="1599" y="367"/>
                      <a:pt x="1684" y="345"/>
                      <a:pt x="1756" y="345"/>
                    </a:cubicBezTo>
                    <a:close/>
                    <a:moveTo>
                      <a:pt x="1952" y="807"/>
                    </a:moveTo>
                    <a:lnTo>
                      <a:pt x="1952" y="807"/>
                    </a:lnTo>
                    <a:cubicBezTo>
                      <a:pt x="2042" y="594"/>
                      <a:pt x="2041" y="427"/>
                      <a:pt x="1949" y="335"/>
                    </a:cubicBezTo>
                    <a:cubicBezTo>
                      <a:pt x="1903" y="289"/>
                      <a:pt x="1838" y="265"/>
                      <a:pt x="1756" y="265"/>
                    </a:cubicBezTo>
                    <a:cubicBezTo>
                      <a:pt x="1675" y="265"/>
                      <a:pt x="1580" y="289"/>
                      <a:pt x="1477" y="332"/>
                    </a:cubicBezTo>
                    <a:cubicBezTo>
                      <a:pt x="1392" y="126"/>
                      <a:pt x="1274" y="0"/>
                      <a:pt x="1142" y="0"/>
                    </a:cubicBezTo>
                    <a:cubicBezTo>
                      <a:pt x="1009" y="0"/>
                      <a:pt x="891" y="126"/>
                      <a:pt x="806" y="332"/>
                    </a:cubicBezTo>
                    <a:cubicBezTo>
                      <a:pt x="704" y="289"/>
                      <a:pt x="609" y="265"/>
                      <a:pt x="528" y="265"/>
                    </a:cubicBezTo>
                    <a:cubicBezTo>
                      <a:pt x="446" y="265"/>
                      <a:pt x="380" y="289"/>
                      <a:pt x="334" y="335"/>
                    </a:cubicBezTo>
                    <a:cubicBezTo>
                      <a:pt x="242" y="427"/>
                      <a:pt x="242" y="594"/>
                      <a:pt x="331" y="807"/>
                    </a:cubicBezTo>
                    <a:cubicBezTo>
                      <a:pt x="125" y="892"/>
                      <a:pt x="0" y="1010"/>
                      <a:pt x="0" y="1143"/>
                    </a:cubicBezTo>
                    <a:cubicBezTo>
                      <a:pt x="0" y="1275"/>
                      <a:pt x="125" y="1393"/>
                      <a:pt x="331" y="1478"/>
                    </a:cubicBezTo>
                    <a:cubicBezTo>
                      <a:pt x="246" y="1684"/>
                      <a:pt x="240" y="1856"/>
                      <a:pt x="334" y="1950"/>
                    </a:cubicBezTo>
                    <a:cubicBezTo>
                      <a:pt x="380" y="1996"/>
                      <a:pt x="446" y="2020"/>
                      <a:pt x="528" y="2020"/>
                    </a:cubicBezTo>
                    <a:cubicBezTo>
                      <a:pt x="609" y="2020"/>
                      <a:pt x="704" y="1996"/>
                      <a:pt x="806" y="1953"/>
                    </a:cubicBezTo>
                    <a:cubicBezTo>
                      <a:pt x="891" y="2159"/>
                      <a:pt x="1009" y="2284"/>
                      <a:pt x="1142" y="2284"/>
                    </a:cubicBezTo>
                    <a:cubicBezTo>
                      <a:pt x="1274" y="2284"/>
                      <a:pt x="1392" y="2159"/>
                      <a:pt x="1477" y="1953"/>
                    </a:cubicBezTo>
                    <a:cubicBezTo>
                      <a:pt x="1580" y="1996"/>
                      <a:pt x="1675" y="2020"/>
                      <a:pt x="1756" y="2020"/>
                    </a:cubicBezTo>
                    <a:cubicBezTo>
                      <a:pt x="1838" y="2020"/>
                      <a:pt x="1903" y="1996"/>
                      <a:pt x="1949" y="1950"/>
                    </a:cubicBezTo>
                    <a:cubicBezTo>
                      <a:pt x="2043" y="1856"/>
                      <a:pt x="2038" y="1684"/>
                      <a:pt x="1952" y="1478"/>
                    </a:cubicBezTo>
                    <a:cubicBezTo>
                      <a:pt x="2158" y="1393"/>
                      <a:pt x="2284" y="1275"/>
                      <a:pt x="2284" y="1143"/>
                    </a:cubicBezTo>
                    <a:cubicBezTo>
                      <a:pt x="2284" y="1010"/>
                      <a:pt x="2158" y="892"/>
                      <a:pt x="1952" y="80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212" name="Freeform 20"/>
              <p:cNvSpPr/>
              <p:nvPr userDrawn="1"/>
            </p:nvSpPr>
            <p:spPr bwMode="auto">
              <a:xfrm>
                <a:off x="7021513" y="5929313"/>
                <a:ext cx="177800" cy="177800"/>
              </a:xfrm>
              <a:custGeom>
                <a:avLst/>
                <a:gdLst>
                  <a:gd name="T0" fmla="*/ 120 w 240"/>
                  <a:gd name="T1" fmla="*/ 0 h 240"/>
                  <a:gd name="T2" fmla="*/ 120 w 240"/>
                  <a:gd name="T3" fmla="*/ 0 h 240"/>
                  <a:gd name="T4" fmla="*/ 0 w 240"/>
                  <a:gd name="T5" fmla="*/ 120 h 240"/>
                  <a:gd name="T6" fmla="*/ 120 w 240"/>
                  <a:gd name="T7" fmla="*/ 240 h 240"/>
                  <a:gd name="T8" fmla="*/ 240 w 240"/>
                  <a:gd name="T9" fmla="*/ 120 h 240"/>
                  <a:gd name="T10" fmla="*/ 120 w 240"/>
                  <a:gd name="T1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0" h="240">
                    <a:moveTo>
                      <a:pt x="120" y="0"/>
                    </a:moveTo>
                    <a:lnTo>
                      <a:pt x="120" y="0"/>
                    </a:lnTo>
                    <a:cubicBezTo>
                      <a:pt x="53" y="0"/>
                      <a:pt x="0" y="53"/>
                      <a:pt x="0" y="120"/>
                    </a:cubicBezTo>
                    <a:cubicBezTo>
                      <a:pt x="0" y="186"/>
                      <a:pt x="53" y="240"/>
                      <a:pt x="120" y="240"/>
                    </a:cubicBezTo>
                    <a:cubicBezTo>
                      <a:pt x="186" y="240"/>
                      <a:pt x="240" y="186"/>
                      <a:pt x="240" y="120"/>
                    </a:cubicBezTo>
                    <a:cubicBezTo>
                      <a:pt x="240" y="53"/>
                      <a:pt x="186" y="0"/>
                      <a:pt x="120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sp>
          <p:nvSpPr>
            <p:cNvPr id="19" name="Freeform 7"/>
            <p:cNvSpPr>
              <a:spLocks noEditPoints="1"/>
            </p:cNvSpPr>
            <p:nvPr userDrawn="1"/>
          </p:nvSpPr>
          <p:spPr bwMode="auto">
            <a:xfrm rot="20132266">
              <a:off x="-1257123" y="4798205"/>
              <a:ext cx="1277233" cy="931381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0" name="Freeform 9"/>
            <p:cNvSpPr>
              <a:spLocks noEditPoints="1"/>
            </p:cNvSpPr>
            <p:nvPr userDrawn="1"/>
          </p:nvSpPr>
          <p:spPr bwMode="auto">
            <a:xfrm>
              <a:off x="-491355" y="2831662"/>
              <a:ext cx="1135300" cy="1451430"/>
            </a:xfrm>
            <a:custGeom>
              <a:avLst/>
              <a:gdLst>
                <a:gd name="T0" fmla="*/ 449 w 1637"/>
                <a:gd name="T1" fmla="*/ 1301 h 2083"/>
                <a:gd name="T2" fmla="*/ 449 w 1637"/>
                <a:gd name="T3" fmla="*/ 1301 h 2083"/>
                <a:gd name="T4" fmla="*/ 350 w 1637"/>
                <a:gd name="T5" fmla="*/ 1276 h 2083"/>
                <a:gd name="T6" fmla="*/ 240 w 1637"/>
                <a:gd name="T7" fmla="*/ 1150 h 2083"/>
                <a:gd name="T8" fmla="*/ 273 w 1637"/>
                <a:gd name="T9" fmla="*/ 841 h 2083"/>
                <a:gd name="T10" fmla="*/ 770 w 1637"/>
                <a:gd name="T11" fmla="*/ 1055 h 2083"/>
                <a:gd name="T12" fmla="*/ 449 w 1637"/>
                <a:gd name="T13" fmla="*/ 1301 h 2083"/>
                <a:gd name="T14" fmla="*/ 1500 w 1637"/>
                <a:gd name="T15" fmla="*/ 1781 h 2083"/>
                <a:gd name="T16" fmla="*/ 1500 w 1637"/>
                <a:gd name="T17" fmla="*/ 1781 h 2083"/>
                <a:gd name="T18" fmla="*/ 1590 w 1637"/>
                <a:gd name="T19" fmla="*/ 1670 h 2083"/>
                <a:gd name="T20" fmla="*/ 1278 w 1637"/>
                <a:gd name="T21" fmla="*/ 1604 h 2083"/>
                <a:gd name="T22" fmla="*/ 1403 w 1637"/>
                <a:gd name="T23" fmla="*/ 1057 h 2083"/>
                <a:gd name="T24" fmla="*/ 1031 w 1637"/>
                <a:gd name="T25" fmla="*/ 383 h 2083"/>
                <a:gd name="T26" fmla="*/ 931 w 1637"/>
                <a:gd name="T27" fmla="*/ 92 h 2083"/>
                <a:gd name="T28" fmla="*/ 480 w 1637"/>
                <a:gd name="T29" fmla="*/ 430 h 2083"/>
                <a:gd name="T30" fmla="*/ 0 w 1637"/>
                <a:gd name="T31" fmla="*/ 723 h 2083"/>
                <a:gd name="T32" fmla="*/ 236 w 1637"/>
                <a:gd name="T33" fmla="*/ 825 h 2083"/>
                <a:gd name="T34" fmla="*/ 202 w 1637"/>
                <a:gd name="T35" fmla="*/ 1162 h 2083"/>
                <a:gd name="T36" fmla="*/ 332 w 1637"/>
                <a:gd name="T37" fmla="*/ 1312 h 2083"/>
                <a:gd name="T38" fmla="*/ 449 w 1637"/>
                <a:gd name="T39" fmla="*/ 1341 h 2083"/>
                <a:gd name="T40" fmla="*/ 807 w 1637"/>
                <a:gd name="T41" fmla="*/ 1071 h 2083"/>
                <a:gd name="T42" fmla="*/ 1003 w 1637"/>
                <a:gd name="T43" fmla="*/ 1156 h 2083"/>
                <a:gd name="T44" fmla="*/ 950 w 1637"/>
                <a:gd name="T45" fmla="*/ 626 h 2083"/>
                <a:gd name="T46" fmla="*/ 1001 w 1637"/>
                <a:gd name="T47" fmla="*/ 495 h 2083"/>
                <a:gd name="T48" fmla="*/ 1297 w 1637"/>
                <a:gd name="T49" fmla="*/ 1060 h 2083"/>
                <a:gd name="T50" fmla="*/ 1215 w 1637"/>
                <a:gd name="T51" fmla="*/ 1499 h 2083"/>
                <a:gd name="T52" fmla="*/ 1166 w 1637"/>
                <a:gd name="T53" fmla="*/ 1581 h 2083"/>
                <a:gd name="T54" fmla="*/ 920 w 1637"/>
                <a:gd name="T55" fmla="*/ 1530 h 2083"/>
                <a:gd name="T56" fmla="*/ 549 w 1637"/>
                <a:gd name="T57" fmla="*/ 1946 h 2083"/>
                <a:gd name="T58" fmla="*/ 1255 w 1637"/>
                <a:gd name="T59" fmla="*/ 2083 h 2083"/>
                <a:gd name="T60" fmla="*/ 1637 w 1637"/>
                <a:gd name="T61" fmla="*/ 1806 h 2083"/>
                <a:gd name="T62" fmla="*/ 1500 w 1637"/>
                <a:gd name="T63" fmla="*/ 1781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37" h="2083">
                  <a:moveTo>
                    <a:pt x="449" y="1301"/>
                  </a:moveTo>
                  <a:lnTo>
                    <a:pt x="449" y="1301"/>
                  </a:lnTo>
                  <a:cubicBezTo>
                    <a:pt x="416" y="1301"/>
                    <a:pt x="383" y="1292"/>
                    <a:pt x="350" y="1276"/>
                  </a:cubicBezTo>
                  <a:cubicBezTo>
                    <a:pt x="295" y="1248"/>
                    <a:pt x="258" y="1206"/>
                    <a:pt x="240" y="1150"/>
                  </a:cubicBezTo>
                  <a:cubicBezTo>
                    <a:pt x="207" y="1047"/>
                    <a:pt x="243" y="919"/>
                    <a:pt x="273" y="841"/>
                  </a:cubicBezTo>
                  <a:lnTo>
                    <a:pt x="770" y="1055"/>
                  </a:lnTo>
                  <a:cubicBezTo>
                    <a:pt x="719" y="1137"/>
                    <a:pt x="599" y="1301"/>
                    <a:pt x="449" y="1301"/>
                  </a:cubicBezTo>
                  <a:close/>
                  <a:moveTo>
                    <a:pt x="1500" y="1781"/>
                  </a:moveTo>
                  <a:lnTo>
                    <a:pt x="1500" y="1781"/>
                  </a:lnTo>
                  <a:lnTo>
                    <a:pt x="1590" y="1670"/>
                  </a:lnTo>
                  <a:lnTo>
                    <a:pt x="1278" y="1604"/>
                  </a:lnTo>
                  <a:cubicBezTo>
                    <a:pt x="1340" y="1504"/>
                    <a:pt x="1412" y="1329"/>
                    <a:pt x="1403" y="1057"/>
                  </a:cubicBezTo>
                  <a:cubicBezTo>
                    <a:pt x="1392" y="672"/>
                    <a:pt x="1130" y="453"/>
                    <a:pt x="1031" y="383"/>
                  </a:cubicBezTo>
                  <a:cubicBezTo>
                    <a:pt x="1053" y="263"/>
                    <a:pt x="1046" y="135"/>
                    <a:pt x="931" y="92"/>
                  </a:cubicBezTo>
                  <a:cubicBezTo>
                    <a:pt x="680" y="0"/>
                    <a:pt x="480" y="430"/>
                    <a:pt x="480" y="430"/>
                  </a:cubicBezTo>
                  <a:cubicBezTo>
                    <a:pt x="480" y="430"/>
                    <a:pt x="113" y="340"/>
                    <a:pt x="0" y="723"/>
                  </a:cubicBezTo>
                  <a:lnTo>
                    <a:pt x="236" y="825"/>
                  </a:lnTo>
                  <a:cubicBezTo>
                    <a:pt x="204" y="908"/>
                    <a:pt x="164" y="1046"/>
                    <a:pt x="202" y="1162"/>
                  </a:cubicBezTo>
                  <a:cubicBezTo>
                    <a:pt x="223" y="1229"/>
                    <a:pt x="267" y="1279"/>
                    <a:pt x="332" y="1312"/>
                  </a:cubicBezTo>
                  <a:cubicBezTo>
                    <a:pt x="370" y="1331"/>
                    <a:pt x="410" y="1341"/>
                    <a:pt x="449" y="1341"/>
                  </a:cubicBezTo>
                  <a:cubicBezTo>
                    <a:pt x="623" y="1341"/>
                    <a:pt x="755" y="1157"/>
                    <a:pt x="807" y="1071"/>
                  </a:cubicBezTo>
                  <a:lnTo>
                    <a:pt x="1003" y="1156"/>
                  </a:lnTo>
                  <a:cubicBezTo>
                    <a:pt x="1003" y="1156"/>
                    <a:pt x="1247" y="846"/>
                    <a:pt x="950" y="626"/>
                  </a:cubicBezTo>
                  <a:cubicBezTo>
                    <a:pt x="950" y="626"/>
                    <a:pt x="977" y="571"/>
                    <a:pt x="1001" y="495"/>
                  </a:cubicBezTo>
                  <a:cubicBezTo>
                    <a:pt x="1101" y="574"/>
                    <a:pt x="1288" y="762"/>
                    <a:pt x="1297" y="1060"/>
                  </a:cubicBezTo>
                  <a:cubicBezTo>
                    <a:pt x="1303" y="1273"/>
                    <a:pt x="1256" y="1416"/>
                    <a:pt x="1215" y="1499"/>
                  </a:cubicBezTo>
                  <a:cubicBezTo>
                    <a:pt x="1198" y="1534"/>
                    <a:pt x="1181" y="1561"/>
                    <a:pt x="1166" y="1581"/>
                  </a:cubicBezTo>
                  <a:lnTo>
                    <a:pt x="920" y="1530"/>
                  </a:lnTo>
                  <a:lnTo>
                    <a:pt x="549" y="1946"/>
                  </a:lnTo>
                  <a:lnTo>
                    <a:pt x="1255" y="2083"/>
                  </a:lnTo>
                  <a:lnTo>
                    <a:pt x="1637" y="1806"/>
                  </a:lnTo>
                  <a:lnTo>
                    <a:pt x="1500" y="178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grpSp>
          <p:nvGrpSpPr>
            <p:cNvPr id="21" name="组 45"/>
            <p:cNvGrpSpPr/>
            <p:nvPr userDrawn="1"/>
          </p:nvGrpSpPr>
          <p:grpSpPr>
            <a:xfrm rot="1396810">
              <a:off x="998952" y="3722131"/>
              <a:ext cx="337162" cy="1815987"/>
              <a:chOff x="6099175" y="2627313"/>
              <a:chExt cx="411163" cy="2214563"/>
            </a:xfrm>
            <a:grpFill/>
          </p:grpSpPr>
          <p:sp>
            <p:nvSpPr>
              <p:cNvPr id="207" name="Freeform 13"/>
              <p:cNvSpPr>
                <a:spLocks noEditPoints="1"/>
              </p:cNvSpPr>
              <p:nvPr userDrawn="1"/>
            </p:nvSpPr>
            <p:spPr bwMode="auto">
              <a:xfrm>
                <a:off x="6130131" y="3048001"/>
                <a:ext cx="349250" cy="1258888"/>
              </a:xfrm>
              <a:custGeom>
                <a:avLst/>
                <a:gdLst>
                  <a:gd name="T0" fmla="*/ 137 w 367"/>
                  <a:gd name="T1" fmla="*/ 40 h 1313"/>
                  <a:gd name="T2" fmla="*/ 137 w 367"/>
                  <a:gd name="T3" fmla="*/ 40 h 1313"/>
                  <a:gd name="T4" fmla="*/ 230 w 367"/>
                  <a:gd name="T5" fmla="*/ 40 h 1313"/>
                  <a:gd name="T6" fmla="*/ 230 w 367"/>
                  <a:gd name="T7" fmla="*/ 1273 h 1313"/>
                  <a:gd name="T8" fmla="*/ 137 w 367"/>
                  <a:gd name="T9" fmla="*/ 1273 h 1313"/>
                  <a:gd name="T10" fmla="*/ 137 w 367"/>
                  <a:gd name="T11" fmla="*/ 40 h 1313"/>
                  <a:gd name="T12" fmla="*/ 97 w 367"/>
                  <a:gd name="T13" fmla="*/ 1273 h 1313"/>
                  <a:gd name="T14" fmla="*/ 97 w 367"/>
                  <a:gd name="T15" fmla="*/ 1273 h 1313"/>
                  <a:gd name="T16" fmla="*/ 40 w 367"/>
                  <a:gd name="T17" fmla="*/ 1273 h 1313"/>
                  <a:gd name="T18" fmla="*/ 40 w 367"/>
                  <a:gd name="T19" fmla="*/ 40 h 1313"/>
                  <a:gd name="T20" fmla="*/ 97 w 367"/>
                  <a:gd name="T21" fmla="*/ 40 h 1313"/>
                  <a:gd name="T22" fmla="*/ 97 w 367"/>
                  <a:gd name="T23" fmla="*/ 1273 h 1313"/>
                  <a:gd name="T24" fmla="*/ 270 w 367"/>
                  <a:gd name="T25" fmla="*/ 40 h 1313"/>
                  <a:gd name="T26" fmla="*/ 270 w 367"/>
                  <a:gd name="T27" fmla="*/ 40 h 1313"/>
                  <a:gd name="T28" fmla="*/ 327 w 367"/>
                  <a:gd name="T29" fmla="*/ 40 h 1313"/>
                  <a:gd name="T30" fmla="*/ 327 w 367"/>
                  <a:gd name="T31" fmla="*/ 1273 h 1313"/>
                  <a:gd name="T32" fmla="*/ 270 w 367"/>
                  <a:gd name="T33" fmla="*/ 1273 h 1313"/>
                  <a:gd name="T34" fmla="*/ 270 w 367"/>
                  <a:gd name="T35" fmla="*/ 40 h 1313"/>
                  <a:gd name="T36" fmla="*/ 270 w 367"/>
                  <a:gd name="T37" fmla="*/ 1313 h 1313"/>
                  <a:gd name="T38" fmla="*/ 270 w 367"/>
                  <a:gd name="T39" fmla="*/ 1313 h 1313"/>
                  <a:gd name="T40" fmla="*/ 270 w 367"/>
                  <a:gd name="T41" fmla="*/ 1313 h 1313"/>
                  <a:gd name="T42" fmla="*/ 367 w 367"/>
                  <a:gd name="T43" fmla="*/ 1313 h 1313"/>
                  <a:gd name="T44" fmla="*/ 367 w 367"/>
                  <a:gd name="T45" fmla="*/ 0 h 1313"/>
                  <a:gd name="T46" fmla="*/ 0 w 367"/>
                  <a:gd name="T47" fmla="*/ 0 h 1313"/>
                  <a:gd name="T48" fmla="*/ 0 w 367"/>
                  <a:gd name="T49" fmla="*/ 1313 h 1313"/>
                  <a:gd name="T50" fmla="*/ 97 w 367"/>
                  <a:gd name="T51" fmla="*/ 1313 h 1313"/>
                  <a:gd name="T52" fmla="*/ 97 w 367"/>
                  <a:gd name="T53" fmla="*/ 1313 h 1313"/>
                  <a:gd name="T54" fmla="*/ 137 w 367"/>
                  <a:gd name="T55" fmla="*/ 1313 h 1313"/>
                  <a:gd name="T56" fmla="*/ 137 w 367"/>
                  <a:gd name="T57" fmla="*/ 1313 h 1313"/>
                  <a:gd name="T58" fmla="*/ 230 w 367"/>
                  <a:gd name="T59" fmla="*/ 1313 h 1313"/>
                  <a:gd name="T60" fmla="*/ 230 w 367"/>
                  <a:gd name="T61" fmla="*/ 1313 h 1313"/>
                  <a:gd name="T62" fmla="*/ 270 w 367"/>
                  <a:gd name="T63" fmla="*/ 1313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67" h="1313">
                    <a:moveTo>
                      <a:pt x="137" y="40"/>
                    </a:moveTo>
                    <a:lnTo>
                      <a:pt x="137" y="40"/>
                    </a:lnTo>
                    <a:lnTo>
                      <a:pt x="230" y="40"/>
                    </a:lnTo>
                    <a:lnTo>
                      <a:pt x="230" y="1273"/>
                    </a:lnTo>
                    <a:lnTo>
                      <a:pt x="137" y="1273"/>
                    </a:lnTo>
                    <a:lnTo>
                      <a:pt x="137" y="40"/>
                    </a:lnTo>
                    <a:close/>
                    <a:moveTo>
                      <a:pt x="97" y="1273"/>
                    </a:moveTo>
                    <a:lnTo>
                      <a:pt x="97" y="1273"/>
                    </a:lnTo>
                    <a:lnTo>
                      <a:pt x="40" y="1273"/>
                    </a:lnTo>
                    <a:lnTo>
                      <a:pt x="40" y="40"/>
                    </a:lnTo>
                    <a:lnTo>
                      <a:pt x="97" y="40"/>
                    </a:lnTo>
                    <a:lnTo>
                      <a:pt x="97" y="1273"/>
                    </a:lnTo>
                    <a:close/>
                    <a:moveTo>
                      <a:pt x="270" y="40"/>
                    </a:moveTo>
                    <a:lnTo>
                      <a:pt x="270" y="40"/>
                    </a:lnTo>
                    <a:lnTo>
                      <a:pt x="327" y="40"/>
                    </a:lnTo>
                    <a:lnTo>
                      <a:pt x="327" y="1273"/>
                    </a:lnTo>
                    <a:lnTo>
                      <a:pt x="270" y="1273"/>
                    </a:lnTo>
                    <a:lnTo>
                      <a:pt x="270" y="40"/>
                    </a:lnTo>
                    <a:close/>
                    <a:moveTo>
                      <a:pt x="270" y="1313"/>
                    </a:moveTo>
                    <a:lnTo>
                      <a:pt x="270" y="1313"/>
                    </a:lnTo>
                    <a:lnTo>
                      <a:pt x="270" y="1313"/>
                    </a:lnTo>
                    <a:lnTo>
                      <a:pt x="367" y="1313"/>
                    </a:lnTo>
                    <a:lnTo>
                      <a:pt x="367" y="0"/>
                    </a:lnTo>
                    <a:lnTo>
                      <a:pt x="0" y="0"/>
                    </a:lnTo>
                    <a:lnTo>
                      <a:pt x="0" y="1313"/>
                    </a:lnTo>
                    <a:lnTo>
                      <a:pt x="97" y="1313"/>
                    </a:lnTo>
                    <a:lnTo>
                      <a:pt x="97" y="1313"/>
                    </a:lnTo>
                    <a:lnTo>
                      <a:pt x="137" y="1313"/>
                    </a:lnTo>
                    <a:lnTo>
                      <a:pt x="137" y="1313"/>
                    </a:lnTo>
                    <a:lnTo>
                      <a:pt x="230" y="1313"/>
                    </a:lnTo>
                    <a:lnTo>
                      <a:pt x="230" y="1313"/>
                    </a:lnTo>
                    <a:lnTo>
                      <a:pt x="270" y="1313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208" name="Freeform 14"/>
              <p:cNvSpPr/>
              <p:nvPr userDrawn="1"/>
            </p:nvSpPr>
            <p:spPr bwMode="auto">
              <a:xfrm>
                <a:off x="6130131" y="2968626"/>
                <a:ext cx="349250" cy="63500"/>
              </a:xfrm>
              <a:custGeom>
                <a:avLst/>
                <a:gdLst>
                  <a:gd name="T0" fmla="*/ 367 w 367"/>
                  <a:gd name="T1" fmla="*/ 0 h 67"/>
                  <a:gd name="T2" fmla="*/ 367 w 367"/>
                  <a:gd name="T3" fmla="*/ 0 h 67"/>
                  <a:gd name="T4" fmla="*/ 0 w 367"/>
                  <a:gd name="T5" fmla="*/ 0 h 67"/>
                  <a:gd name="T6" fmla="*/ 0 w 367"/>
                  <a:gd name="T7" fmla="*/ 67 h 67"/>
                  <a:gd name="T8" fmla="*/ 367 w 367"/>
                  <a:gd name="T9" fmla="*/ 67 h 67"/>
                  <a:gd name="T10" fmla="*/ 367 w 367"/>
                  <a:gd name="T11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7" h="67">
                    <a:moveTo>
                      <a:pt x="367" y="0"/>
                    </a:moveTo>
                    <a:lnTo>
                      <a:pt x="367" y="0"/>
                    </a:lnTo>
                    <a:lnTo>
                      <a:pt x="0" y="0"/>
                    </a:lnTo>
                    <a:lnTo>
                      <a:pt x="0" y="67"/>
                    </a:lnTo>
                    <a:lnTo>
                      <a:pt x="367" y="67"/>
                    </a:lnTo>
                    <a:lnTo>
                      <a:pt x="36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209" name="Freeform 15"/>
              <p:cNvSpPr/>
              <p:nvPr userDrawn="1"/>
            </p:nvSpPr>
            <p:spPr bwMode="auto">
              <a:xfrm>
                <a:off x="6099175" y="2627313"/>
                <a:ext cx="411163" cy="325438"/>
              </a:xfrm>
              <a:custGeom>
                <a:avLst/>
                <a:gdLst>
                  <a:gd name="T0" fmla="*/ 399 w 430"/>
                  <a:gd name="T1" fmla="*/ 340 h 340"/>
                  <a:gd name="T2" fmla="*/ 399 w 430"/>
                  <a:gd name="T3" fmla="*/ 340 h 340"/>
                  <a:gd name="T4" fmla="*/ 215 w 430"/>
                  <a:gd name="T5" fmla="*/ 0 h 340"/>
                  <a:gd name="T6" fmla="*/ 32 w 430"/>
                  <a:gd name="T7" fmla="*/ 340 h 340"/>
                  <a:gd name="T8" fmla="*/ 399 w 430"/>
                  <a:gd name="T9" fmla="*/ 340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0" h="340">
                    <a:moveTo>
                      <a:pt x="399" y="340"/>
                    </a:moveTo>
                    <a:lnTo>
                      <a:pt x="399" y="340"/>
                    </a:lnTo>
                    <a:cubicBezTo>
                      <a:pt x="399" y="340"/>
                      <a:pt x="430" y="0"/>
                      <a:pt x="215" y="0"/>
                    </a:cubicBezTo>
                    <a:cubicBezTo>
                      <a:pt x="0" y="0"/>
                      <a:pt x="32" y="340"/>
                      <a:pt x="32" y="340"/>
                    </a:cubicBezTo>
                    <a:lnTo>
                      <a:pt x="399" y="34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210" name="Freeform 17"/>
              <p:cNvSpPr>
                <a:spLocks noEditPoints="1"/>
              </p:cNvSpPr>
              <p:nvPr userDrawn="1"/>
            </p:nvSpPr>
            <p:spPr bwMode="auto">
              <a:xfrm>
                <a:off x="6128544" y="4310063"/>
                <a:ext cx="352425" cy="531813"/>
              </a:xfrm>
              <a:custGeom>
                <a:avLst/>
                <a:gdLst>
                  <a:gd name="T0" fmla="*/ 214 w 369"/>
                  <a:gd name="T1" fmla="*/ 338 h 554"/>
                  <a:gd name="T2" fmla="*/ 214 w 369"/>
                  <a:gd name="T3" fmla="*/ 338 h 554"/>
                  <a:gd name="T4" fmla="*/ 155 w 369"/>
                  <a:gd name="T5" fmla="*/ 338 h 554"/>
                  <a:gd name="T6" fmla="*/ 56 w 369"/>
                  <a:gd name="T7" fmla="*/ 40 h 554"/>
                  <a:gd name="T8" fmla="*/ 313 w 369"/>
                  <a:gd name="T9" fmla="*/ 40 h 554"/>
                  <a:gd name="T10" fmla="*/ 214 w 369"/>
                  <a:gd name="T11" fmla="*/ 338 h 554"/>
                  <a:gd name="T12" fmla="*/ 113 w 369"/>
                  <a:gd name="T13" fmla="*/ 338 h 554"/>
                  <a:gd name="T14" fmla="*/ 113 w 369"/>
                  <a:gd name="T15" fmla="*/ 338 h 554"/>
                  <a:gd name="T16" fmla="*/ 184 w 369"/>
                  <a:gd name="T17" fmla="*/ 554 h 554"/>
                  <a:gd name="T18" fmla="*/ 256 w 369"/>
                  <a:gd name="T19" fmla="*/ 338 h 554"/>
                  <a:gd name="T20" fmla="*/ 369 w 369"/>
                  <a:gd name="T21" fmla="*/ 0 h 554"/>
                  <a:gd name="T22" fmla="*/ 0 w 369"/>
                  <a:gd name="T23" fmla="*/ 0 h 554"/>
                  <a:gd name="T24" fmla="*/ 113 w 369"/>
                  <a:gd name="T25" fmla="*/ 338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9" h="554">
                    <a:moveTo>
                      <a:pt x="214" y="338"/>
                    </a:moveTo>
                    <a:lnTo>
                      <a:pt x="214" y="338"/>
                    </a:lnTo>
                    <a:lnTo>
                      <a:pt x="155" y="338"/>
                    </a:lnTo>
                    <a:lnTo>
                      <a:pt x="56" y="40"/>
                    </a:lnTo>
                    <a:lnTo>
                      <a:pt x="313" y="40"/>
                    </a:lnTo>
                    <a:lnTo>
                      <a:pt x="214" y="338"/>
                    </a:lnTo>
                    <a:close/>
                    <a:moveTo>
                      <a:pt x="113" y="338"/>
                    </a:moveTo>
                    <a:lnTo>
                      <a:pt x="113" y="338"/>
                    </a:lnTo>
                    <a:lnTo>
                      <a:pt x="184" y="554"/>
                    </a:lnTo>
                    <a:lnTo>
                      <a:pt x="256" y="338"/>
                    </a:lnTo>
                    <a:lnTo>
                      <a:pt x="369" y="0"/>
                    </a:lnTo>
                    <a:lnTo>
                      <a:pt x="0" y="0"/>
                    </a:lnTo>
                    <a:lnTo>
                      <a:pt x="113" y="33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sp>
          <p:nvSpPr>
            <p:cNvPr id="22" name="Freeform 19"/>
            <p:cNvSpPr>
              <a:spLocks noEditPoints="1"/>
            </p:cNvSpPr>
            <p:nvPr userDrawn="1"/>
          </p:nvSpPr>
          <p:spPr bwMode="auto">
            <a:xfrm rot="1363540">
              <a:off x="337564" y="5792830"/>
              <a:ext cx="1209819" cy="253100"/>
            </a:xfrm>
            <a:custGeom>
              <a:avLst/>
              <a:gdLst>
                <a:gd name="T0" fmla="*/ 2347 w 2387"/>
                <a:gd name="T1" fmla="*/ 458 h 498"/>
                <a:gd name="T2" fmla="*/ 40 w 2387"/>
                <a:gd name="T3" fmla="*/ 40 h 498"/>
                <a:gd name="T4" fmla="*/ 177 w 2387"/>
                <a:gd name="T5" fmla="*/ 298 h 498"/>
                <a:gd name="T6" fmla="*/ 217 w 2387"/>
                <a:gd name="T7" fmla="*/ 40 h 498"/>
                <a:gd name="T8" fmla="*/ 277 w 2387"/>
                <a:gd name="T9" fmla="*/ 159 h 498"/>
                <a:gd name="T10" fmla="*/ 317 w 2387"/>
                <a:gd name="T11" fmla="*/ 40 h 498"/>
                <a:gd name="T12" fmla="*/ 377 w 2387"/>
                <a:gd name="T13" fmla="*/ 159 h 498"/>
                <a:gd name="T14" fmla="*/ 417 w 2387"/>
                <a:gd name="T15" fmla="*/ 40 h 498"/>
                <a:gd name="T16" fmla="*/ 477 w 2387"/>
                <a:gd name="T17" fmla="*/ 159 h 498"/>
                <a:gd name="T18" fmla="*/ 517 w 2387"/>
                <a:gd name="T19" fmla="*/ 40 h 498"/>
                <a:gd name="T20" fmla="*/ 577 w 2387"/>
                <a:gd name="T21" fmla="*/ 159 h 498"/>
                <a:gd name="T22" fmla="*/ 617 w 2387"/>
                <a:gd name="T23" fmla="*/ 40 h 498"/>
                <a:gd name="T24" fmla="*/ 674 w 2387"/>
                <a:gd name="T25" fmla="*/ 298 h 498"/>
                <a:gd name="T26" fmla="*/ 714 w 2387"/>
                <a:gd name="T27" fmla="*/ 40 h 498"/>
                <a:gd name="T28" fmla="*/ 774 w 2387"/>
                <a:gd name="T29" fmla="*/ 159 h 498"/>
                <a:gd name="T30" fmla="*/ 814 w 2387"/>
                <a:gd name="T31" fmla="*/ 40 h 498"/>
                <a:gd name="T32" fmla="*/ 874 w 2387"/>
                <a:gd name="T33" fmla="*/ 159 h 498"/>
                <a:gd name="T34" fmla="*/ 914 w 2387"/>
                <a:gd name="T35" fmla="*/ 40 h 498"/>
                <a:gd name="T36" fmla="*/ 974 w 2387"/>
                <a:gd name="T37" fmla="*/ 159 h 498"/>
                <a:gd name="T38" fmla="*/ 1014 w 2387"/>
                <a:gd name="T39" fmla="*/ 40 h 498"/>
                <a:gd name="T40" fmla="*/ 1074 w 2387"/>
                <a:gd name="T41" fmla="*/ 159 h 498"/>
                <a:gd name="T42" fmla="*/ 1114 w 2387"/>
                <a:gd name="T43" fmla="*/ 40 h 498"/>
                <a:gd name="T44" fmla="*/ 1187 w 2387"/>
                <a:gd name="T45" fmla="*/ 298 h 498"/>
                <a:gd name="T46" fmla="*/ 1227 w 2387"/>
                <a:gd name="T47" fmla="*/ 40 h 498"/>
                <a:gd name="T48" fmla="*/ 1287 w 2387"/>
                <a:gd name="T49" fmla="*/ 159 h 498"/>
                <a:gd name="T50" fmla="*/ 1327 w 2387"/>
                <a:gd name="T51" fmla="*/ 40 h 498"/>
                <a:gd name="T52" fmla="*/ 1387 w 2387"/>
                <a:gd name="T53" fmla="*/ 159 h 498"/>
                <a:gd name="T54" fmla="*/ 1427 w 2387"/>
                <a:gd name="T55" fmla="*/ 40 h 498"/>
                <a:gd name="T56" fmla="*/ 1487 w 2387"/>
                <a:gd name="T57" fmla="*/ 159 h 498"/>
                <a:gd name="T58" fmla="*/ 1527 w 2387"/>
                <a:gd name="T59" fmla="*/ 40 h 498"/>
                <a:gd name="T60" fmla="*/ 1587 w 2387"/>
                <a:gd name="T61" fmla="*/ 159 h 498"/>
                <a:gd name="T62" fmla="*/ 1627 w 2387"/>
                <a:gd name="T63" fmla="*/ 40 h 498"/>
                <a:gd name="T64" fmla="*/ 1684 w 2387"/>
                <a:gd name="T65" fmla="*/ 298 h 498"/>
                <a:gd name="T66" fmla="*/ 1724 w 2387"/>
                <a:gd name="T67" fmla="*/ 40 h 498"/>
                <a:gd name="T68" fmla="*/ 1784 w 2387"/>
                <a:gd name="T69" fmla="*/ 159 h 498"/>
                <a:gd name="T70" fmla="*/ 1824 w 2387"/>
                <a:gd name="T71" fmla="*/ 40 h 498"/>
                <a:gd name="T72" fmla="*/ 1884 w 2387"/>
                <a:gd name="T73" fmla="*/ 159 h 498"/>
                <a:gd name="T74" fmla="*/ 1924 w 2387"/>
                <a:gd name="T75" fmla="*/ 40 h 498"/>
                <a:gd name="T76" fmla="*/ 1984 w 2387"/>
                <a:gd name="T77" fmla="*/ 159 h 498"/>
                <a:gd name="T78" fmla="*/ 2024 w 2387"/>
                <a:gd name="T79" fmla="*/ 40 h 498"/>
                <a:gd name="T80" fmla="*/ 2084 w 2387"/>
                <a:gd name="T81" fmla="*/ 159 h 498"/>
                <a:gd name="T82" fmla="*/ 2124 w 2387"/>
                <a:gd name="T83" fmla="*/ 40 h 498"/>
                <a:gd name="T84" fmla="*/ 2170 w 2387"/>
                <a:gd name="T85" fmla="*/ 298 h 498"/>
                <a:gd name="T86" fmla="*/ 2210 w 2387"/>
                <a:gd name="T87" fmla="*/ 40 h 498"/>
                <a:gd name="T88" fmla="*/ 2347 w 2387"/>
                <a:gd name="T89" fmla="*/ 458 h 498"/>
                <a:gd name="T90" fmla="*/ 0 w 2387"/>
                <a:gd name="T91" fmla="*/ 498 h 498"/>
                <a:gd name="T92" fmla="*/ 2387 w 2387"/>
                <a:gd name="T93" fmla="*/ 0 h 498"/>
                <a:gd name="T94" fmla="*/ 0 w 2387"/>
                <a:gd name="T95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87" h="498">
                  <a:moveTo>
                    <a:pt x="2347" y="458"/>
                  </a:moveTo>
                  <a:lnTo>
                    <a:pt x="2347" y="458"/>
                  </a:lnTo>
                  <a:lnTo>
                    <a:pt x="40" y="458"/>
                  </a:lnTo>
                  <a:lnTo>
                    <a:pt x="40" y="40"/>
                  </a:lnTo>
                  <a:lnTo>
                    <a:pt x="177" y="40"/>
                  </a:lnTo>
                  <a:lnTo>
                    <a:pt x="177" y="298"/>
                  </a:lnTo>
                  <a:lnTo>
                    <a:pt x="217" y="298"/>
                  </a:lnTo>
                  <a:lnTo>
                    <a:pt x="217" y="40"/>
                  </a:lnTo>
                  <a:lnTo>
                    <a:pt x="277" y="40"/>
                  </a:lnTo>
                  <a:lnTo>
                    <a:pt x="277" y="159"/>
                  </a:lnTo>
                  <a:lnTo>
                    <a:pt x="317" y="159"/>
                  </a:lnTo>
                  <a:lnTo>
                    <a:pt x="317" y="40"/>
                  </a:lnTo>
                  <a:lnTo>
                    <a:pt x="377" y="40"/>
                  </a:lnTo>
                  <a:lnTo>
                    <a:pt x="377" y="159"/>
                  </a:lnTo>
                  <a:lnTo>
                    <a:pt x="417" y="159"/>
                  </a:lnTo>
                  <a:lnTo>
                    <a:pt x="417" y="40"/>
                  </a:lnTo>
                  <a:lnTo>
                    <a:pt x="477" y="40"/>
                  </a:lnTo>
                  <a:lnTo>
                    <a:pt x="477" y="159"/>
                  </a:lnTo>
                  <a:lnTo>
                    <a:pt x="517" y="159"/>
                  </a:lnTo>
                  <a:lnTo>
                    <a:pt x="517" y="40"/>
                  </a:lnTo>
                  <a:lnTo>
                    <a:pt x="577" y="40"/>
                  </a:lnTo>
                  <a:lnTo>
                    <a:pt x="577" y="159"/>
                  </a:lnTo>
                  <a:lnTo>
                    <a:pt x="617" y="159"/>
                  </a:lnTo>
                  <a:lnTo>
                    <a:pt x="617" y="40"/>
                  </a:lnTo>
                  <a:lnTo>
                    <a:pt x="674" y="40"/>
                  </a:lnTo>
                  <a:lnTo>
                    <a:pt x="674" y="298"/>
                  </a:lnTo>
                  <a:lnTo>
                    <a:pt x="714" y="298"/>
                  </a:lnTo>
                  <a:lnTo>
                    <a:pt x="714" y="40"/>
                  </a:lnTo>
                  <a:lnTo>
                    <a:pt x="774" y="40"/>
                  </a:lnTo>
                  <a:lnTo>
                    <a:pt x="774" y="159"/>
                  </a:lnTo>
                  <a:lnTo>
                    <a:pt x="814" y="159"/>
                  </a:lnTo>
                  <a:lnTo>
                    <a:pt x="814" y="40"/>
                  </a:lnTo>
                  <a:lnTo>
                    <a:pt x="874" y="40"/>
                  </a:lnTo>
                  <a:lnTo>
                    <a:pt x="874" y="159"/>
                  </a:lnTo>
                  <a:lnTo>
                    <a:pt x="914" y="159"/>
                  </a:lnTo>
                  <a:lnTo>
                    <a:pt x="914" y="40"/>
                  </a:lnTo>
                  <a:lnTo>
                    <a:pt x="974" y="40"/>
                  </a:lnTo>
                  <a:lnTo>
                    <a:pt x="974" y="159"/>
                  </a:lnTo>
                  <a:lnTo>
                    <a:pt x="1014" y="159"/>
                  </a:lnTo>
                  <a:lnTo>
                    <a:pt x="1014" y="40"/>
                  </a:lnTo>
                  <a:lnTo>
                    <a:pt x="1074" y="40"/>
                  </a:lnTo>
                  <a:lnTo>
                    <a:pt x="1074" y="159"/>
                  </a:lnTo>
                  <a:lnTo>
                    <a:pt x="1114" y="159"/>
                  </a:lnTo>
                  <a:lnTo>
                    <a:pt x="1114" y="40"/>
                  </a:lnTo>
                  <a:lnTo>
                    <a:pt x="1187" y="40"/>
                  </a:lnTo>
                  <a:lnTo>
                    <a:pt x="1187" y="298"/>
                  </a:lnTo>
                  <a:lnTo>
                    <a:pt x="1227" y="298"/>
                  </a:lnTo>
                  <a:lnTo>
                    <a:pt x="1227" y="40"/>
                  </a:lnTo>
                  <a:lnTo>
                    <a:pt x="1287" y="40"/>
                  </a:lnTo>
                  <a:lnTo>
                    <a:pt x="1287" y="159"/>
                  </a:lnTo>
                  <a:lnTo>
                    <a:pt x="1327" y="159"/>
                  </a:lnTo>
                  <a:lnTo>
                    <a:pt x="1327" y="40"/>
                  </a:lnTo>
                  <a:lnTo>
                    <a:pt x="1387" y="40"/>
                  </a:lnTo>
                  <a:lnTo>
                    <a:pt x="1387" y="159"/>
                  </a:lnTo>
                  <a:lnTo>
                    <a:pt x="1427" y="159"/>
                  </a:lnTo>
                  <a:lnTo>
                    <a:pt x="1427" y="40"/>
                  </a:lnTo>
                  <a:lnTo>
                    <a:pt x="1487" y="40"/>
                  </a:lnTo>
                  <a:lnTo>
                    <a:pt x="1487" y="159"/>
                  </a:lnTo>
                  <a:lnTo>
                    <a:pt x="1527" y="159"/>
                  </a:lnTo>
                  <a:lnTo>
                    <a:pt x="1527" y="40"/>
                  </a:lnTo>
                  <a:lnTo>
                    <a:pt x="1587" y="40"/>
                  </a:lnTo>
                  <a:lnTo>
                    <a:pt x="1587" y="159"/>
                  </a:lnTo>
                  <a:lnTo>
                    <a:pt x="1627" y="159"/>
                  </a:lnTo>
                  <a:lnTo>
                    <a:pt x="1627" y="40"/>
                  </a:lnTo>
                  <a:lnTo>
                    <a:pt x="1684" y="40"/>
                  </a:lnTo>
                  <a:lnTo>
                    <a:pt x="1684" y="298"/>
                  </a:lnTo>
                  <a:lnTo>
                    <a:pt x="1724" y="298"/>
                  </a:lnTo>
                  <a:lnTo>
                    <a:pt x="1724" y="40"/>
                  </a:lnTo>
                  <a:lnTo>
                    <a:pt x="1784" y="40"/>
                  </a:lnTo>
                  <a:lnTo>
                    <a:pt x="1784" y="159"/>
                  </a:lnTo>
                  <a:lnTo>
                    <a:pt x="1824" y="159"/>
                  </a:lnTo>
                  <a:lnTo>
                    <a:pt x="1824" y="40"/>
                  </a:lnTo>
                  <a:lnTo>
                    <a:pt x="1884" y="40"/>
                  </a:lnTo>
                  <a:lnTo>
                    <a:pt x="1884" y="159"/>
                  </a:lnTo>
                  <a:lnTo>
                    <a:pt x="1924" y="159"/>
                  </a:lnTo>
                  <a:lnTo>
                    <a:pt x="1924" y="40"/>
                  </a:lnTo>
                  <a:lnTo>
                    <a:pt x="1984" y="40"/>
                  </a:lnTo>
                  <a:lnTo>
                    <a:pt x="1984" y="159"/>
                  </a:lnTo>
                  <a:lnTo>
                    <a:pt x="2024" y="159"/>
                  </a:lnTo>
                  <a:lnTo>
                    <a:pt x="2024" y="40"/>
                  </a:lnTo>
                  <a:lnTo>
                    <a:pt x="2084" y="40"/>
                  </a:lnTo>
                  <a:lnTo>
                    <a:pt x="2084" y="159"/>
                  </a:lnTo>
                  <a:lnTo>
                    <a:pt x="2124" y="159"/>
                  </a:lnTo>
                  <a:lnTo>
                    <a:pt x="2124" y="40"/>
                  </a:lnTo>
                  <a:lnTo>
                    <a:pt x="2170" y="40"/>
                  </a:lnTo>
                  <a:lnTo>
                    <a:pt x="2170" y="298"/>
                  </a:lnTo>
                  <a:lnTo>
                    <a:pt x="2210" y="298"/>
                  </a:lnTo>
                  <a:lnTo>
                    <a:pt x="2210" y="40"/>
                  </a:lnTo>
                  <a:lnTo>
                    <a:pt x="2347" y="40"/>
                  </a:lnTo>
                  <a:lnTo>
                    <a:pt x="2347" y="458"/>
                  </a:lnTo>
                  <a:close/>
                  <a:moveTo>
                    <a:pt x="0" y="498"/>
                  </a:moveTo>
                  <a:lnTo>
                    <a:pt x="0" y="498"/>
                  </a:lnTo>
                  <a:lnTo>
                    <a:pt x="2387" y="498"/>
                  </a:lnTo>
                  <a:lnTo>
                    <a:pt x="2387" y="0"/>
                  </a:lnTo>
                  <a:lnTo>
                    <a:pt x="0" y="0"/>
                  </a:lnTo>
                  <a:lnTo>
                    <a:pt x="0" y="49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3" name="Freeform 20"/>
            <p:cNvSpPr/>
            <p:nvPr userDrawn="1"/>
          </p:nvSpPr>
          <p:spPr bwMode="auto">
            <a:xfrm rot="20253209">
              <a:off x="158920" y="4485610"/>
              <a:ext cx="271863" cy="880837"/>
            </a:xfrm>
            <a:custGeom>
              <a:avLst/>
              <a:gdLst>
                <a:gd name="T0" fmla="*/ 772 w 831"/>
                <a:gd name="T1" fmla="*/ 279 h 2682"/>
                <a:gd name="T2" fmla="*/ 772 w 831"/>
                <a:gd name="T3" fmla="*/ 279 h 2682"/>
                <a:gd name="T4" fmla="*/ 772 w 831"/>
                <a:gd name="T5" fmla="*/ 0 h 2682"/>
                <a:gd name="T6" fmla="*/ 622 w 831"/>
                <a:gd name="T7" fmla="*/ 0 h 2682"/>
                <a:gd name="T8" fmla="*/ 622 w 831"/>
                <a:gd name="T9" fmla="*/ 279 h 2682"/>
                <a:gd name="T10" fmla="*/ 557 w 831"/>
                <a:gd name="T11" fmla="*/ 279 h 2682"/>
                <a:gd name="T12" fmla="*/ 557 w 831"/>
                <a:gd name="T13" fmla="*/ 900 h 2682"/>
                <a:gd name="T14" fmla="*/ 606 w 831"/>
                <a:gd name="T15" fmla="*/ 900 h 2682"/>
                <a:gd name="T16" fmla="*/ 102 w 831"/>
                <a:gd name="T17" fmla="*/ 2121 h 2682"/>
                <a:gd name="T18" fmla="*/ 130 w 831"/>
                <a:gd name="T19" fmla="*/ 2133 h 2682"/>
                <a:gd name="T20" fmla="*/ 40 w 831"/>
                <a:gd name="T21" fmla="*/ 2350 h 2682"/>
                <a:gd name="T22" fmla="*/ 62 w 831"/>
                <a:gd name="T23" fmla="*/ 2359 h 2682"/>
                <a:gd name="T24" fmla="*/ 0 w 831"/>
                <a:gd name="T25" fmla="*/ 2510 h 2682"/>
                <a:gd name="T26" fmla="*/ 24 w 831"/>
                <a:gd name="T27" fmla="*/ 2519 h 2682"/>
                <a:gd name="T28" fmla="*/ 86 w 831"/>
                <a:gd name="T29" fmla="*/ 2369 h 2682"/>
                <a:gd name="T30" fmla="*/ 108 w 831"/>
                <a:gd name="T31" fmla="*/ 2378 h 2682"/>
                <a:gd name="T32" fmla="*/ 198 w 831"/>
                <a:gd name="T33" fmla="*/ 2161 h 2682"/>
                <a:gd name="T34" fmla="*/ 226 w 831"/>
                <a:gd name="T35" fmla="*/ 2172 h 2682"/>
                <a:gd name="T36" fmla="*/ 630 w 831"/>
                <a:gd name="T37" fmla="*/ 1191 h 2682"/>
                <a:gd name="T38" fmla="*/ 630 w 831"/>
                <a:gd name="T39" fmla="*/ 2284 h 2682"/>
                <a:gd name="T40" fmla="*/ 660 w 831"/>
                <a:gd name="T41" fmla="*/ 2284 h 2682"/>
                <a:gd name="T42" fmla="*/ 660 w 831"/>
                <a:gd name="T43" fmla="*/ 2519 h 2682"/>
                <a:gd name="T44" fmla="*/ 684 w 831"/>
                <a:gd name="T45" fmla="*/ 2519 h 2682"/>
                <a:gd name="T46" fmla="*/ 684 w 831"/>
                <a:gd name="T47" fmla="*/ 2682 h 2682"/>
                <a:gd name="T48" fmla="*/ 710 w 831"/>
                <a:gd name="T49" fmla="*/ 2682 h 2682"/>
                <a:gd name="T50" fmla="*/ 710 w 831"/>
                <a:gd name="T51" fmla="*/ 2519 h 2682"/>
                <a:gd name="T52" fmla="*/ 734 w 831"/>
                <a:gd name="T53" fmla="*/ 2519 h 2682"/>
                <a:gd name="T54" fmla="*/ 734 w 831"/>
                <a:gd name="T55" fmla="*/ 2284 h 2682"/>
                <a:gd name="T56" fmla="*/ 764 w 831"/>
                <a:gd name="T57" fmla="*/ 2284 h 2682"/>
                <a:gd name="T58" fmla="*/ 764 w 831"/>
                <a:gd name="T59" fmla="*/ 900 h 2682"/>
                <a:gd name="T60" fmla="*/ 831 w 831"/>
                <a:gd name="T61" fmla="*/ 900 h 2682"/>
                <a:gd name="T62" fmla="*/ 831 w 831"/>
                <a:gd name="T63" fmla="*/ 279 h 2682"/>
                <a:gd name="T64" fmla="*/ 772 w 831"/>
                <a:gd name="T65" fmla="*/ 279 h 2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31" h="2682">
                  <a:moveTo>
                    <a:pt x="772" y="279"/>
                  </a:moveTo>
                  <a:lnTo>
                    <a:pt x="772" y="279"/>
                  </a:lnTo>
                  <a:lnTo>
                    <a:pt x="772" y="0"/>
                  </a:lnTo>
                  <a:lnTo>
                    <a:pt x="622" y="0"/>
                  </a:lnTo>
                  <a:lnTo>
                    <a:pt x="622" y="279"/>
                  </a:lnTo>
                  <a:lnTo>
                    <a:pt x="557" y="279"/>
                  </a:lnTo>
                  <a:lnTo>
                    <a:pt x="557" y="900"/>
                  </a:lnTo>
                  <a:lnTo>
                    <a:pt x="606" y="900"/>
                  </a:lnTo>
                  <a:lnTo>
                    <a:pt x="102" y="2121"/>
                  </a:lnTo>
                  <a:lnTo>
                    <a:pt x="130" y="2133"/>
                  </a:lnTo>
                  <a:lnTo>
                    <a:pt x="40" y="2350"/>
                  </a:lnTo>
                  <a:lnTo>
                    <a:pt x="62" y="2359"/>
                  </a:lnTo>
                  <a:lnTo>
                    <a:pt x="0" y="2510"/>
                  </a:lnTo>
                  <a:lnTo>
                    <a:pt x="24" y="2519"/>
                  </a:lnTo>
                  <a:lnTo>
                    <a:pt x="86" y="2369"/>
                  </a:lnTo>
                  <a:lnTo>
                    <a:pt x="108" y="2378"/>
                  </a:lnTo>
                  <a:lnTo>
                    <a:pt x="198" y="2161"/>
                  </a:lnTo>
                  <a:lnTo>
                    <a:pt x="226" y="2172"/>
                  </a:lnTo>
                  <a:lnTo>
                    <a:pt x="630" y="1191"/>
                  </a:lnTo>
                  <a:lnTo>
                    <a:pt x="630" y="2284"/>
                  </a:lnTo>
                  <a:lnTo>
                    <a:pt x="660" y="2284"/>
                  </a:lnTo>
                  <a:lnTo>
                    <a:pt x="660" y="2519"/>
                  </a:lnTo>
                  <a:lnTo>
                    <a:pt x="684" y="2519"/>
                  </a:lnTo>
                  <a:lnTo>
                    <a:pt x="684" y="2682"/>
                  </a:lnTo>
                  <a:lnTo>
                    <a:pt x="710" y="2682"/>
                  </a:lnTo>
                  <a:lnTo>
                    <a:pt x="710" y="2519"/>
                  </a:lnTo>
                  <a:lnTo>
                    <a:pt x="734" y="2519"/>
                  </a:lnTo>
                  <a:lnTo>
                    <a:pt x="734" y="2284"/>
                  </a:lnTo>
                  <a:lnTo>
                    <a:pt x="764" y="2284"/>
                  </a:lnTo>
                  <a:lnTo>
                    <a:pt x="764" y="900"/>
                  </a:lnTo>
                  <a:lnTo>
                    <a:pt x="831" y="900"/>
                  </a:lnTo>
                  <a:lnTo>
                    <a:pt x="831" y="279"/>
                  </a:lnTo>
                  <a:lnTo>
                    <a:pt x="772" y="2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grpSp>
          <p:nvGrpSpPr>
            <p:cNvPr id="24" name="组合 23"/>
            <p:cNvGrpSpPr/>
            <p:nvPr userDrawn="1"/>
          </p:nvGrpSpPr>
          <p:grpSpPr>
            <a:xfrm rot="2116298">
              <a:off x="1231243" y="5128617"/>
              <a:ext cx="722933" cy="629672"/>
              <a:chOff x="501650" y="3292475"/>
              <a:chExt cx="1735138" cy="1511300"/>
            </a:xfrm>
            <a:grpFill/>
          </p:grpSpPr>
          <p:sp>
            <p:nvSpPr>
              <p:cNvPr id="202" name="Freeform 5"/>
              <p:cNvSpPr/>
              <p:nvPr userDrawn="1"/>
            </p:nvSpPr>
            <p:spPr bwMode="auto">
              <a:xfrm>
                <a:off x="501650" y="3292475"/>
                <a:ext cx="1735138" cy="893762"/>
              </a:xfrm>
              <a:custGeom>
                <a:avLst/>
                <a:gdLst>
                  <a:gd name="T0" fmla="*/ 0 w 943"/>
                  <a:gd name="T1" fmla="*/ 242 h 484"/>
                  <a:gd name="T2" fmla="*/ 0 w 943"/>
                  <a:gd name="T3" fmla="*/ 242 h 484"/>
                  <a:gd name="T4" fmla="*/ 471 w 943"/>
                  <a:gd name="T5" fmla="*/ 484 h 484"/>
                  <a:gd name="T6" fmla="*/ 943 w 943"/>
                  <a:gd name="T7" fmla="*/ 242 h 484"/>
                  <a:gd name="T8" fmla="*/ 471 w 943"/>
                  <a:gd name="T9" fmla="*/ 0 h 484"/>
                  <a:gd name="T10" fmla="*/ 0 w 943"/>
                  <a:gd name="T11" fmla="*/ 242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3" h="484">
                    <a:moveTo>
                      <a:pt x="0" y="242"/>
                    </a:moveTo>
                    <a:lnTo>
                      <a:pt x="0" y="242"/>
                    </a:lnTo>
                    <a:lnTo>
                      <a:pt x="471" y="484"/>
                    </a:lnTo>
                    <a:lnTo>
                      <a:pt x="943" y="242"/>
                    </a:lnTo>
                    <a:lnTo>
                      <a:pt x="471" y="0"/>
                    </a:lnTo>
                    <a:lnTo>
                      <a:pt x="0" y="24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203" name="Freeform 6"/>
              <p:cNvSpPr/>
              <p:nvPr userDrawn="1"/>
            </p:nvSpPr>
            <p:spPr bwMode="auto">
              <a:xfrm>
                <a:off x="728663" y="3959225"/>
                <a:ext cx="1285875" cy="758825"/>
              </a:xfrm>
              <a:custGeom>
                <a:avLst/>
                <a:gdLst>
                  <a:gd name="T0" fmla="*/ 349 w 699"/>
                  <a:gd name="T1" fmla="*/ 179 h 412"/>
                  <a:gd name="T2" fmla="*/ 349 w 699"/>
                  <a:gd name="T3" fmla="*/ 179 h 412"/>
                  <a:gd name="T4" fmla="*/ 0 w 699"/>
                  <a:gd name="T5" fmla="*/ 0 h 412"/>
                  <a:gd name="T6" fmla="*/ 0 w 699"/>
                  <a:gd name="T7" fmla="*/ 233 h 412"/>
                  <a:gd name="T8" fmla="*/ 349 w 699"/>
                  <a:gd name="T9" fmla="*/ 412 h 412"/>
                  <a:gd name="T10" fmla="*/ 699 w 699"/>
                  <a:gd name="T11" fmla="*/ 233 h 412"/>
                  <a:gd name="T12" fmla="*/ 699 w 699"/>
                  <a:gd name="T13" fmla="*/ 0 h 412"/>
                  <a:gd name="T14" fmla="*/ 349 w 699"/>
                  <a:gd name="T15" fmla="*/ 179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9" h="412">
                    <a:moveTo>
                      <a:pt x="349" y="179"/>
                    </a:moveTo>
                    <a:lnTo>
                      <a:pt x="349" y="179"/>
                    </a:lnTo>
                    <a:lnTo>
                      <a:pt x="0" y="0"/>
                    </a:lnTo>
                    <a:lnTo>
                      <a:pt x="0" y="233"/>
                    </a:lnTo>
                    <a:lnTo>
                      <a:pt x="349" y="412"/>
                    </a:lnTo>
                    <a:lnTo>
                      <a:pt x="699" y="233"/>
                    </a:lnTo>
                    <a:lnTo>
                      <a:pt x="699" y="0"/>
                    </a:lnTo>
                    <a:lnTo>
                      <a:pt x="349" y="1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204" name="Freeform 7"/>
              <p:cNvSpPr/>
              <p:nvPr userDrawn="1"/>
            </p:nvSpPr>
            <p:spPr bwMode="auto">
              <a:xfrm>
                <a:off x="514350" y="4095750"/>
                <a:ext cx="68263" cy="708025"/>
              </a:xfrm>
              <a:custGeom>
                <a:avLst/>
                <a:gdLst>
                  <a:gd name="T0" fmla="*/ 0 w 37"/>
                  <a:gd name="T1" fmla="*/ 384 h 384"/>
                  <a:gd name="T2" fmla="*/ 0 w 37"/>
                  <a:gd name="T3" fmla="*/ 384 h 384"/>
                  <a:gd name="T4" fmla="*/ 37 w 37"/>
                  <a:gd name="T5" fmla="*/ 384 h 384"/>
                  <a:gd name="T6" fmla="*/ 37 w 37"/>
                  <a:gd name="T7" fmla="*/ 0 h 384"/>
                  <a:gd name="T8" fmla="*/ 0 w 37"/>
                  <a:gd name="T9" fmla="*/ 0 h 384"/>
                  <a:gd name="T10" fmla="*/ 0 w 37"/>
                  <a:gd name="T11" fmla="*/ 384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4">
                    <a:moveTo>
                      <a:pt x="0" y="384"/>
                    </a:moveTo>
                    <a:lnTo>
                      <a:pt x="0" y="384"/>
                    </a:lnTo>
                    <a:lnTo>
                      <a:pt x="37" y="384"/>
                    </a:lnTo>
                    <a:lnTo>
                      <a:pt x="37" y="0"/>
                    </a:lnTo>
                    <a:lnTo>
                      <a:pt x="0" y="0"/>
                    </a:lnTo>
                    <a:lnTo>
                      <a:pt x="0" y="38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205" name="Freeform 8"/>
              <p:cNvSpPr/>
              <p:nvPr userDrawn="1"/>
            </p:nvSpPr>
            <p:spPr bwMode="auto">
              <a:xfrm>
                <a:off x="511175" y="3986212"/>
                <a:ext cx="74613" cy="76200"/>
              </a:xfrm>
              <a:custGeom>
                <a:avLst/>
                <a:gdLst>
                  <a:gd name="T0" fmla="*/ 41 w 41"/>
                  <a:gd name="T1" fmla="*/ 21 h 41"/>
                  <a:gd name="T2" fmla="*/ 41 w 41"/>
                  <a:gd name="T3" fmla="*/ 21 h 41"/>
                  <a:gd name="T4" fmla="*/ 20 w 41"/>
                  <a:gd name="T5" fmla="*/ 41 h 41"/>
                  <a:gd name="T6" fmla="*/ 0 w 41"/>
                  <a:gd name="T7" fmla="*/ 21 h 41"/>
                  <a:gd name="T8" fmla="*/ 20 w 41"/>
                  <a:gd name="T9" fmla="*/ 0 h 41"/>
                  <a:gd name="T10" fmla="*/ 41 w 41"/>
                  <a:gd name="T11" fmla="*/ 2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41">
                    <a:moveTo>
                      <a:pt x="41" y="21"/>
                    </a:moveTo>
                    <a:lnTo>
                      <a:pt x="41" y="21"/>
                    </a:lnTo>
                    <a:cubicBezTo>
                      <a:pt x="41" y="32"/>
                      <a:pt x="32" y="41"/>
                      <a:pt x="20" y="41"/>
                    </a:cubicBezTo>
                    <a:cubicBezTo>
                      <a:pt x="9" y="41"/>
                      <a:pt x="0" y="32"/>
                      <a:pt x="0" y="21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2" y="0"/>
                      <a:pt x="41" y="9"/>
                      <a:pt x="41" y="21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206" name="Freeform 9"/>
              <p:cNvSpPr/>
              <p:nvPr userDrawn="1"/>
            </p:nvSpPr>
            <p:spPr bwMode="auto">
              <a:xfrm>
                <a:off x="541338" y="3738562"/>
                <a:ext cx="14288" cy="401637"/>
              </a:xfrm>
              <a:custGeom>
                <a:avLst/>
                <a:gdLst>
                  <a:gd name="T0" fmla="*/ 7 w 7"/>
                  <a:gd name="T1" fmla="*/ 217 h 217"/>
                  <a:gd name="T2" fmla="*/ 7 w 7"/>
                  <a:gd name="T3" fmla="*/ 217 h 217"/>
                  <a:gd name="T4" fmla="*/ 0 w 7"/>
                  <a:gd name="T5" fmla="*/ 217 h 217"/>
                  <a:gd name="T6" fmla="*/ 0 w 7"/>
                  <a:gd name="T7" fmla="*/ 0 h 217"/>
                  <a:gd name="T8" fmla="*/ 7 w 7"/>
                  <a:gd name="T9" fmla="*/ 0 h 217"/>
                  <a:gd name="T10" fmla="*/ 7 w 7"/>
                  <a:gd name="T11" fmla="*/ 21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217">
                    <a:moveTo>
                      <a:pt x="7" y="217"/>
                    </a:moveTo>
                    <a:lnTo>
                      <a:pt x="7" y="217"/>
                    </a:lnTo>
                    <a:lnTo>
                      <a:pt x="0" y="217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7" y="217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grpSp>
          <p:nvGrpSpPr>
            <p:cNvPr id="25" name="组合 24"/>
            <p:cNvGrpSpPr/>
            <p:nvPr userDrawn="1"/>
          </p:nvGrpSpPr>
          <p:grpSpPr>
            <a:xfrm rot="19680185">
              <a:off x="-1517189" y="3803033"/>
              <a:ext cx="920458" cy="709092"/>
              <a:chOff x="2486025" y="3619500"/>
              <a:chExt cx="1500188" cy="1155700"/>
            </a:xfrm>
            <a:grpFill/>
          </p:grpSpPr>
          <p:sp>
            <p:nvSpPr>
              <p:cNvPr id="200" name="Freeform 26"/>
              <p:cNvSpPr>
                <a:spLocks noEditPoints="1"/>
              </p:cNvSpPr>
              <p:nvPr userDrawn="1"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201" name="Freeform 27"/>
              <p:cNvSpPr/>
              <p:nvPr userDrawn="1"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sp>
          <p:nvSpPr>
            <p:cNvPr id="26" name="Freeform 29"/>
            <p:cNvSpPr>
              <a:spLocks noEditPoints="1"/>
            </p:cNvSpPr>
            <p:nvPr userDrawn="1"/>
          </p:nvSpPr>
          <p:spPr bwMode="auto">
            <a:xfrm>
              <a:off x="760976" y="2751525"/>
              <a:ext cx="905329" cy="907255"/>
            </a:xfrm>
            <a:custGeom>
              <a:avLst/>
              <a:gdLst>
                <a:gd name="T0" fmla="*/ 578 w 811"/>
                <a:gd name="T1" fmla="*/ 436 h 811"/>
                <a:gd name="T2" fmla="*/ 578 w 811"/>
                <a:gd name="T3" fmla="*/ 436 h 811"/>
                <a:gd name="T4" fmla="*/ 531 w 811"/>
                <a:gd name="T5" fmla="*/ 269 h 811"/>
                <a:gd name="T6" fmla="*/ 698 w 811"/>
                <a:gd name="T7" fmla="*/ 222 h 811"/>
                <a:gd name="T8" fmla="*/ 745 w 811"/>
                <a:gd name="T9" fmla="*/ 389 h 811"/>
                <a:gd name="T10" fmla="*/ 578 w 811"/>
                <a:gd name="T11" fmla="*/ 436 h 811"/>
                <a:gd name="T12" fmla="*/ 656 w 811"/>
                <a:gd name="T13" fmla="*/ 663 h 811"/>
                <a:gd name="T14" fmla="*/ 656 w 811"/>
                <a:gd name="T15" fmla="*/ 663 h 811"/>
                <a:gd name="T16" fmla="*/ 489 w 811"/>
                <a:gd name="T17" fmla="*/ 710 h 811"/>
                <a:gd name="T18" fmla="*/ 441 w 811"/>
                <a:gd name="T19" fmla="*/ 543 h 811"/>
                <a:gd name="T20" fmla="*/ 609 w 811"/>
                <a:gd name="T21" fmla="*/ 495 h 811"/>
                <a:gd name="T22" fmla="*/ 656 w 811"/>
                <a:gd name="T23" fmla="*/ 663 h 811"/>
                <a:gd name="T24" fmla="*/ 366 w 811"/>
                <a:gd name="T25" fmla="*/ 405 h 811"/>
                <a:gd name="T26" fmla="*/ 366 w 811"/>
                <a:gd name="T27" fmla="*/ 405 h 811"/>
                <a:gd name="T28" fmla="*/ 405 w 811"/>
                <a:gd name="T29" fmla="*/ 366 h 811"/>
                <a:gd name="T30" fmla="*/ 444 w 811"/>
                <a:gd name="T31" fmla="*/ 405 h 811"/>
                <a:gd name="T32" fmla="*/ 405 w 811"/>
                <a:gd name="T33" fmla="*/ 444 h 811"/>
                <a:gd name="T34" fmla="*/ 366 w 811"/>
                <a:gd name="T35" fmla="*/ 405 h 811"/>
                <a:gd name="T36" fmla="*/ 369 w 811"/>
                <a:gd name="T37" fmla="*/ 663 h 811"/>
                <a:gd name="T38" fmla="*/ 369 w 811"/>
                <a:gd name="T39" fmla="*/ 663 h 811"/>
                <a:gd name="T40" fmla="*/ 201 w 811"/>
                <a:gd name="T41" fmla="*/ 710 h 811"/>
                <a:gd name="T42" fmla="*/ 154 w 811"/>
                <a:gd name="T43" fmla="*/ 543 h 811"/>
                <a:gd name="T44" fmla="*/ 321 w 811"/>
                <a:gd name="T45" fmla="*/ 495 h 811"/>
                <a:gd name="T46" fmla="*/ 369 w 811"/>
                <a:gd name="T47" fmla="*/ 663 h 811"/>
                <a:gd name="T48" fmla="*/ 112 w 811"/>
                <a:gd name="T49" fmla="*/ 436 h 811"/>
                <a:gd name="T50" fmla="*/ 112 w 811"/>
                <a:gd name="T51" fmla="*/ 436 h 811"/>
                <a:gd name="T52" fmla="*/ 65 w 811"/>
                <a:gd name="T53" fmla="*/ 269 h 811"/>
                <a:gd name="T54" fmla="*/ 232 w 811"/>
                <a:gd name="T55" fmla="*/ 222 h 811"/>
                <a:gd name="T56" fmla="*/ 280 w 811"/>
                <a:gd name="T57" fmla="*/ 389 h 811"/>
                <a:gd name="T58" fmla="*/ 112 w 811"/>
                <a:gd name="T59" fmla="*/ 436 h 811"/>
                <a:gd name="T60" fmla="*/ 298 w 811"/>
                <a:gd name="T61" fmla="*/ 100 h 811"/>
                <a:gd name="T62" fmla="*/ 298 w 811"/>
                <a:gd name="T63" fmla="*/ 100 h 811"/>
                <a:gd name="T64" fmla="*/ 465 w 811"/>
                <a:gd name="T65" fmla="*/ 52 h 811"/>
                <a:gd name="T66" fmla="*/ 513 w 811"/>
                <a:gd name="T67" fmla="*/ 220 h 811"/>
                <a:gd name="T68" fmla="*/ 345 w 811"/>
                <a:gd name="T69" fmla="*/ 267 h 811"/>
                <a:gd name="T70" fmla="*/ 298 w 811"/>
                <a:gd name="T71" fmla="*/ 100 h 811"/>
                <a:gd name="T72" fmla="*/ 405 w 811"/>
                <a:gd name="T73" fmla="*/ 0 h 811"/>
                <a:gd name="T74" fmla="*/ 405 w 811"/>
                <a:gd name="T75" fmla="*/ 0 h 811"/>
                <a:gd name="T76" fmla="*/ 0 w 811"/>
                <a:gd name="T77" fmla="*/ 405 h 811"/>
                <a:gd name="T78" fmla="*/ 405 w 811"/>
                <a:gd name="T79" fmla="*/ 811 h 811"/>
                <a:gd name="T80" fmla="*/ 811 w 811"/>
                <a:gd name="T81" fmla="*/ 405 h 811"/>
                <a:gd name="T82" fmla="*/ 405 w 811"/>
                <a:gd name="T83" fmla="*/ 0 h 8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11" h="811">
                  <a:moveTo>
                    <a:pt x="578" y="436"/>
                  </a:moveTo>
                  <a:lnTo>
                    <a:pt x="578" y="436"/>
                  </a:lnTo>
                  <a:cubicBezTo>
                    <a:pt x="519" y="403"/>
                    <a:pt x="497" y="329"/>
                    <a:pt x="531" y="269"/>
                  </a:cubicBezTo>
                  <a:cubicBezTo>
                    <a:pt x="564" y="210"/>
                    <a:pt x="638" y="188"/>
                    <a:pt x="698" y="222"/>
                  </a:cubicBezTo>
                  <a:cubicBezTo>
                    <a:pt x="757" y="255"/>
                    <a:pt x="778" y="329"/>
                    <a:pt x="745" y="389"/>
                  </a:cubicBezTo>
                  <a:cubicBezTo>
                    <a:pt x="712" y="448"/>
                    <a:pt x="637" y="469"/>
                    <a:pt x="578" y="436"/>
                  </a:cubicBezTo>
                  <a:close/>
                  <a:moveTo>
                    <a:pt x="656" y="663"/>
                  </a:moveTo>
                  <a:lnTo>
                    <a:pt x="656" y="663"/>
                  </a:lnTo>
                  <a:cubicBezTo>
                    <a:pt x="623" y="722"/>
                    <a:pt x="548" y="743"/>
                    <a:pt x="489" y="710"/>
                  </a:cubicBezTo>
                  <a:cubicBezTo>
                    <a:pt x="430" y="677"/>
                    <a:pt x="408" y="602"/>
                    <a:pt x="441" y="543"/>
                  </a:cubicBezTo>
                  <a:cubicBezTo>
                    <a:pt x="474" y="484"/>
                    <a:pt x="549" y="462"/>
                    <a:pt x="609" y="495"/>
                  </a:cubicBezTo>
                  <a:cubicBezTo>
                    <a:pt x="668" y="528"/>
                    <a:pt x="689" y="603"/>
                    <a:pt x="656" y="663"/>
                  </a:cubicBezTo>
                  <a:close/>
                  <a:moveTo>
                    <a:pt x="366" y="405"/>
                  </a:moveTo>
                  <a:lnTo>
                    <a:pt x="366" y="405"/>
                  </a:lnTo>
                  <a:cubicBezTo>
                    <a:pt x="366" y="384"/>
                    <a:pt x="384" y="366"/>
                    <a:pt x="405" y="366"/>
                  </a:cubicBezTo>
                  <a:cubicBezTo>
                    <a:pt x="427" y="366"/>
                    <a:pt x="444" y="384"/>
                    <a:pt x="444" y="405"/>
                  </a:cubicBezTo>
                  <a:cubicBezTo>
                    <a:pt x="444" y="427"/>
                    <a:pt x="427" y="444"/>
                    <a:pt x="405" y="444"/>
                  </a:cubicBezTo>
                  <a:cubicBezTo>
                    <a:pt x="384" y="444"/>
                    <a:pt x="366" y="427"/>
                    <a:pt x="366" y="405"/>
                  </a:cubicBezTo>
                  <a:close/>
                  <a:moveTo>
                    <a:pt x="369" y="663"/>
                  </a:moveTo>
                  <a:lnTo>
                    <a:pt x="369" y="663"/>
                  </a:lnTo>
                  <a:cubicBezTo>
                    <a:pt x="336" y="722"/>
                    <a:pt x="261" y="743"/>
                    <a:pt x="201" y="710"/>
                  </a:cubicBezTo>
                  <a:cubicBezTo>
                    <a:pt x="142" y="677"/>
                    <a:pt x="121" y="602"/>
                    <a:pt x="154" y="543"/>
                  </a:cubicBezTo>
                  <a:cubicBezTo>
                    <a:pt x="187" y="484"/>
                    <a:pt x="262" y="462"/>
                    <a:pt x="321" y="495"/>
                  </a:cubicBezTo>
                  <a:cubicBezTo>
                    <a:pt x="381" y="528"/>
                    <a:pt x="402" y="603"/>
                    <a:pt x="369" y="663"/>
                  </a:cubicBezTo>
                  <a:close/>
                  <a:moveTo>
                    <a:pt x="112" y="436"/>
                  </a:moveTo>
                  <a:lnTo>
                    <a:pt x="112" y="436"/>
                  </a:lnTo>
                  <a:cubicBezTo>
                    <a:pt x="53" y="403"/>
                    <a:pt x="32" y="329"/>
                    <a:pt x="65" y="269"/>
                  </a:cubicBezTo>
                  <a:cubicBezTo>
                    <a:pt x="98" y="210"/>
                    <a:pt x="173" y="188"/>
                    <a:pt x="232" y="222"/>
                  </a:cubicBezTo>
                  <a:cubicBezTo>
                    <a:pt x="291" y="255"/>
                    <a:pt x="313" y="329"/>
                    <a:pt x="280" y="389"/>
                  </a:cubicBezTo>
                  <a:cubicBezTo>
                    <a:pt x="247" y="448"/>
                    <a:pt x="172" y="469"/>
                    <a:pt x="112" y="436"/>
                  </a:cubicBezTo>
                  <a:close/>
                  <a:moveTo>
                    <a:pt x="298" y="100"/>
                  </a:moveTo>
                  <a:lnTo>
                    <a:pt x="298" y="100"/>
                  </a:lnTo>
                  <a:cubicBezTo>
                    <a:pt x="331" y="41"/>
                    <a:pt x="406" y="19"/>
                    <a:pt x="465" y="52"/>
                  </a:cubicBezTo>
                  <a:cubicBezTo>
                    <a:pt x="524" y="85"/>
                    <a:pt x="546" y="160"/>
                    <a:pt x="513" y="220"/>
                  </a:cubicBezTo>
                  <a:cubicBezTo>
                    <a:pt x="480" y="279"/>
                    <a:pt x="405" y="300"/>
                    <a:pt x="345" y="267"/>
                  </a:cubicBezTo>
                  <a:cubicBezTo>
                    <a:pt x="286" y="234"/>
                    <a:pt x="265" y="159"/>
                    <a:pt x="298" y="100"/>
                  </a:cubicBezTo>
                  <a:close/>
                  <a:moveTo>
                    <a:pt x="405" y="0"/>
                  </a:moveTo>
                  <a:lnTo>
                    <a:pt x="405" y="0"/>
                  </a:lnTo>
                  <a:cubicBezTo>
                    <a:pt x="181" y="0"/>
                    <a:pt x="0" y="181"/>
                    <a:pt x="0" y="405"/>
                  </a:cubicBezTo>
                  <a:cubicBezTo>
                    <a:pt x="0" y="629"/>
                    <a:pt x="181" y="811"/>
                    <a:pt x="405" y="811"/>
                  </a:cubicBezTo>
                  <a:cubicBezTo>
                    <a:pt x="629" y="811"/>
                    <a:pt x="811" y="629"/>
                    <a:pt x="811" y="405"/>
                  </a:cubicBezTo>
                  <a:cubicBezTo>
                    <a:pt x="811" y="181"/>
                    <a:pt x="629" y="0"/>
                    <a:pt x="40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7" name="Freeform 5"/>
            <p:cNvSpPr>
              <a:spLocks noEditPoints="1"/>
            </p:cNvSpPr>
            <p:nvPr userDrawn="1"/>
          </p:nvSpPr>
          <p:spPr bwMode="auto">
            <a:xfrm rot="1264384">
              <a:off x="1983280" y="5686214"/>
              <a:ext cx="1000393" cy="429321"/>
            </a:xfrm>
            <a:custGeom>
              <a:avLst/>
              <a:gdLst>
                <a:gd name="T0" fmla="*/ 1727 w 3152"/>
                <a:gd name="T1" fmla="*/ 1223 h 1356"/>
                <a:gd name="T2" fmla="*/ 1727 w 3152"/>
                <a:gd name="T3" fmla="*/ 421 h 1356"/>
                <a:gd name="T4" fmla="*/ 1727 w 3152"/>
                <a:gd name="T5" fmla="*/ 1223 h 1356"/>
                <a:gd name="T6" fmla="*/ 534 w 3152"/>
                <a:gd name="T7" fmla="*/ 1223 h 1356"/>
                <a:gd name="T8" fmla="*/ 522 w 3152"/>
                <a:gd name="T9" fmla="*/ 422 h 1356"/>
                <a:gd name="T10" fmla="*/ 550 w 3152"/>
                <a:gd name="T11" fmla="*/ 422 h 1356"/>
                <a:gd name="T12" fmla="*/ 534 w 3152"/>
                <a:gd name="T13" fmla="*/ 1223 h 1356"/>
                <a:gd name="T14" fmla="*/ 2965 w 3152"/>
                <a:gd name="T15" fmla="*/ 30 h 1356"/>
                <a:gd name="T16" fmla="*/ 2960 w 3152"/>
                <a:gd name="T17" fmla="*/ 24 h 1356"/>
                <a:gd name="T18" fmla="*/ 2955 w 3152"/>
                <a:gd name="T19" fmla="*/ 19 h 1356"/>
                <a:gd name="T20" fmla="*/ 2945 w 3152"/>
                <a:gd name="T21" fmla="*/ 11 h 1356"/>
                <a:gd name="T22" fmla="*/ 2934 w 3152"/>
                <a:gd name="T23" fmla="*/ 5 h 1356"/>
                <a:gd name="T24" fmla="*/ 2921 w 3152"/>
                <a:gd name="T25" fmla="*/ 2 h 1356"/>
                <a:gd name="T26" fmla="*/ 2908 w 3152"/>
                <a:gd name="T27" fmla="*/ 1 h 1356"/>
                <a:gd name="T28" fmla="*/ 2896 w 3152"/>
                <a:gd name="T29" fmla="*/ 2 h 1356"/>
                <a:gd name="T30" fmla="*/ 2883 w 3152"/>
                <a:gd name="T31" fmla="*/ 6 h 1356"/>
                <a:gd name="T32" fmla="*/ 2872 w 3152"/>
                <a:gd name="T33" fmla="*/ 12 h 1356"/>
                <a:gd name="T34" fmla="*/ 2867 w 3152"/>
                <a:gd name="T35" fmla="*/ 17 h 1356"/>
                <a:gd name="T36" fmla="*/ 2861 w 3152"/>
                <a:gd name="T37" fmla="*/ 21 h 1356"/>
                <a:gd name="T38" fmla="*/ 1727 w 3152"/>
                <a:gd name="T39" fmla="*/ 288 h 1356"/>
                <a:gd name="T40" fmla="*/ 1064 w 3152"/>
                <a:gd name="T41" fmla="*/ 756 h 1356"/>
                <a:gd name="T42" fmla="*/ 799 w 3152"/>
                <a:gd name="T43" fmla="*/ 173 h 1356"/>
                <a:gd name="T44" fmla="*/ 975 w 3152"/>
                <a:gd name="T45" fmla="*/ 380 h 1356"/>
                <a:gd name="T46" fmla="*/ 1030 w 3152"/>
                <a:gd name="T47" fmla="*/ 275 h 1356"/>
                <a:gd name="T48" fmla="*/ 863 w 3152"/>
                <a:gd name="T49" fmla="*/ 29 h 1356"/>
                <a:gd name="T50" fmla="*/ 854 w 3152"/>
                <a:gd name="T51" fmla="*/ 19 h 1356"/>
                <a:gd name="T52" fmla="*/ 850 w 3152"/>
                <a:gd name="T53" fmla="*/ 16 h 1356"/>
                <a:gd name="T54" fmla="*/ 838 w 3152"/>
                <a:gd name="T55" fmla="*/ 8 h 1356"/>
                <a:gd name="T56" fmla="*/ 825 w 3152"/>
                <a:gd name="T57" fmla="*/ 3 h 1356"/>
                <a:gd name="T58" fmla="*/ 813 w 3152"/>
                <a:gd name="T59" fmla="*/ 1 h 1356"/>
                <a:gd name="T60" fmla="*/ 800 w 3152"/>
                <a:gd name="T61" fmla="*/ 1 h 1356"/>
                <a:gd name="T62" fmla="*/ 787 w 3152"/>
                <a:gd name="T63" fmla="*/ 4 h 1356"/>
                <a:gd name="T64" fmla="*/ 774 w 3152"/>
                <a:gd name="T65" fmla="*/ 10 h 1356"/>
                <a:gd name="T66" fmla="*/ 770 w 3152"/>
                <a:gd name="T67" fmla="*/ 12 h 1356"/>
                <a:gd name="T68" fmla="*/ 760 w 3152"/>
                <a:gd name="T69" fmla="*/ 21 h 1356"/>
                <a:gd name="T70" fmla="*/ 508 w 3152"/>
                <a:gd name="T71" fmla="*/ 289 h 1356"/>
                <a:gd name="T72" fmla="*/ 534 w 3152"/>
                <a:gd name="T73" fmla="*/ 1356 h 1356"/>
                <a:gd name="T74" fmla="*/ 1197 w 3152"/>
                <a:gd name="T75" fmla="*/ 889 h 1356"/>
                <a:gd name="T76" fmla="*/ 2260 w 3152"/>
                <a:gd name="T77" fmla="*/ 856 h 1356"/>
                <a:gd name="T78" fmla="*/ 3021 w 3152"/>
                <a:gd name="T79" fmla="*/ 350 h 1356"/>
                <a:gd name="T80" fmla="*/ 3114 w 3152"/>
                <a:gd name="T81" fmla="*/ 368 h 1356"/>
                <a:gd name="T82" fmla="*/ 2965 w 3152"/>
                <a:gd name="T83" fmla="*/ 30 h 1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152" h="1356">
                  <a:moveTo>
                    <a:pt x="1727" y="1223"/>
                  </a:moveTo>
                  <a:lnTo>
                    <a:pt x="1727" y="1223"/>
                  </a:lnTo>
                  <a:cubicBezTo>
                    <a:pt x="1506" y="1223"/>
                    <a:pt x="1326" y="1043"/>
                    <a:pt x="1326" y="822"/>
                  </a:cubicBezTo>
                  <a:cubicBezTo>
                    <a:pt x="1326" y="601"/>
                    <a:pt x="1506" y="421"/>
                    <a:pt x="1727" y="421"/>
                  </a:cubicBezTo>
                  <a:cubicBezTo>
                    <a:pt x="1948" y="421"/>
                    <a:pt x="2128" y="601"/>
                    <a:pt x="2128" y="822"/>
                  </a:cubicBezTo>
                  <a:cubicBezTo>
                    <a:pt x="2128" y="1043"/>
                    <a:pt x="1948" y="1223"/>
                    <a:pt x="1727" y="1223"/>
                  </a:cubicBezTo>
                  <a:close/>
                  <a:moveTo>
                    <a:pt x="534" y="1223"/>
                  </a:moveTo>
                  <a:lnTo>
                    <a:pt x="534" y="1223"/>
                  </a:lnTo>
                  <a:cubicBezTo>
                    <a:pt x="313" y="1223"/>
                    <a:pt x="133" y="1043"/>
                    <a:pt x="133" y="822"/>
                  </a:cubicBezTo>
                  <a:cubicBezTo>
                    <a:pt x="133" y="605"/>
                    <a:pt x="306" y="428"/>
                    <a:pt x="522" y="422"/>
                  </a:cubicBezTo>
                  <a:cubicBezTo>
                    <a:pt x="526" y="423"/>
                    <a:pt x="531" y="423"/>
                    <a:pt x="536" y="423"/>
                  </a:cubicBezTo>
                  <a:cubicBezTo>
                    <a:pt x="540" y="423"/>
                    <a:pt x="545" y="423"/>
                    <a:pt x="550" y="422"/>
                  </a:cubicBezTo>
                  <a:cubicBezTo>
                    <a:pt x="763" y="430"/>
                    <a:pt x="935" y="607"/>
                    <a:pt x="935" y="822"/>
                  </a:cubicBezTo>
                  <a:cubicBezTo>
                    <a:pt x="935" y="1043"/>
                    <a:pt x="755" y="1223"/>
                    <a:pt x="534" y="1223"/>
                  </a:cubicBezTo>
                  <a:close/>
                  <a:moveTo>
                    <a:pt x="2965" y="30"/>
                  </a:moveTo>
                  <a:lnTo>
                    <a:pt x="2965" y="30"/>
                  </a:lnTo>
                  <a:cubicBezTo>
                    <a:pt x="2965" y="30"/>
                    <a:pt x="2965" y="29"/>
                    <a:pt x="2965" y="29"/>
                  </a:cubicBezTo>
                  <a:cubicBezTo>
                    <a:pt x="2963" y="27"/>
                    <a:pt x="2962" y="26"/>
                    <a:pt x="2960" y="24"/>
                  </a:cubicBezTo>
                  <a:cubicBezTo>
                    <a:pt x="2959" y="22"/>
                    <a:pt x="2957" y="20"/>
                    <a:pt x="2956" y="19"/>
                  </a:cubicBezTo>
                  <a:cubicBezTo>
                    <a:pt x="2956" y="19"/>
                    <a:pt x="2955" y="19"/>
                    <a:pt x="2955" y="19"/>
                  </a:cubicBezTo>
                  <a:cubicBezTo>
                    <a:pt x="2954" y="17"/>
                    <a:pt x="2953" y="17"/>
                    <a:pt x="2952" y="16"/>
                  </a:cubicBezTo>
                  <a:cubicBezTo>
                    <a:pt x="2950" y="14"/>
                    <a:pt x="2948" y="12"/>
                    <a:pt x="2945" y="11"/>
                  </a:cubicBezTo>
                  <a:cubicBezTo>
                    <a:pt x="2944" y="10"/>
                    <a:pt x="2942" y="9"/>
                    <a:pt x="2940" y="8"/>
                  </a:cubicBezTo>
                  <a:cubicBezTo>
                    <a:pt x="2938" y="7"/>
                    <a:pt x="2936" y="6"/>
                    <a:pt x="2934" y="5"/>
                  </a:cubicBezTo>
                  <a:cubicBezTo>
                    <a:pt x="2932" y="4"/>
                    <a:pt x="2930" y="4"/>
                    <a:pt x="2928" y="3"/>
                  </a:cubicBezTo>
                  <a:cubicBezTo>
                    <a:pt x="2925" y="3"/>
                    <a:pt x="2923" y="2"/>
                    <a:pt x="2921" y="2"/>
                  </a:cubicBezTo>
                  <a:cubicBezTo>
                    <a:pt x="2919" y="1"/>
                    <a:pt x="2917" y="1"/>
                    <a:pt x="2915" y="1"/>
                  </a:cubicBezTo>
                  <a:cubicBezTo>
                    <a:pt x="2913" y="1"/>
                    <a:pt x="2911" y="0"/>
                    <a:pt x="2908" y="1"/>
                  </a:cubicBezTo>
                  <a:cubicBezTo>
                    <a:pt x="2907" y="1"/>
                    <a:pt x="2905" y="1"/>
                    <a:pt x="2903" y="1"/>
                  </a:cubicBezTo>
                  <a:cubicBezTo>
                    <a:pt x="2900" y="1"/>
                    <a:pt x="2898" y="2"/>
                    <a:pt x="2896" y="2"/>
                  </a:cubicBezTo>
                  <a:cubicBezTo>
                    <a:pt x="2894" y="2"/>
                    <a:pt x="2892" y="3"/>
                    <a:pt x="2890" y="4"/>
                  </a:cubicBezTo>
                  <a:cubicBezTo>
                    <a:pt x="2887" y="5"/>
                    <a:pt x="2885" y="5"/>
                    <a:pt x="2883" y="6"/>
                  </a:cubicBezTo>
                  <a:cubicBezTo>
                    <a:pt x="2881" y="7"/>
                    <a:pt x="2879" y="8"/>
                    <a:pt x="2876" y="10"/>
                  </a:cubicBezTo>
                  <a:cubicBezTo>
                    <a:pt x="2875" y="11"/>
                    <a:pt x="2874" y="11"/>
                    <a:pt x="2872" y="12"/>
                  </a:cubicBezTo>
                  <a:cubicBezTo>
                    <a:pt x="2872" y="12"/>
                    <a:pt x="2872" y="12"/>
                    <a:pt x="2872" y="12"/>
                  </a:cubicBezTo>
                  <a:cubicBezTo>
                    <a:pt x="2870" y="14"/>
                    <a:pt x="2868" y="15"/>
                    <a:pt x="2867" y="17"/>
                  </a:cubicBezTo>
                  <a:cubicBezTo>
                    <a:pt x="2865" y="18"/>
                    <a:pt x="2863" y="20"/>
                    <a:pt x="2861" y="21"/>
                  </a:cubicBezTo>
                  <a:cubicBezTo>
                    <a:pt x="2861" y="21"/>
                    <a:pt x="2861" y="21"/>
                    <a:pt x="2861" y="21"/>
                  </a:cubicBezTo>
                  <a:lnTo>
                    <a:pt x="2242" y="680"/>
                  </a:lnTo>
                  <a:cubicBezTo>
                    <a:pt x="2180" y="454"/>
                    <a:pt x="1973" y="288"/>
                    <a:pt x="1727" y="288"/>
                  </a:cubicBezTo>
                  <a:cubicBezTo>
                    <a:pt x="1455" y="288"/>
                    <a:pt x="1230" y="492"/>
                    <a:pt x="1197" y="756"/>
                  </a:cubicBezTo>
                  <a:lnTo>
                    <a:pt x="1064" y="756"/>
                  </a:lnTo>
                  <a:cubicBezTo>
                    <a:pt x="1037" y="539"/>
                    <a:pt x="880" y="363"/>
                    <a:pt x="674" y="307"/>
                  </a:cubicBezTo>
                  <a:lnTo>
                    <a:pt x="799" y="173"/>
                  </a:lnTo>
                  <a:lnTo>
                    <a:pt x="919" y="350"/>
                  </a:lnTo>
                  <a:cubicBezTo>
                    <a:pt x="932" y="369"/>
                    <a:pt x="953" y="380"/>
                    <a:pt x="975" y="380"/>
                  </a:cubicBezTo>
                  <a:cubicBezTo>
                    <a:pt x="988" y="380"/>
                    <a:pt x="1001" y="376"/>
                    <a:pt x="1012" y="368"/>
                  </a:cubicBezTo>
                  <a:cubicBezTo>
                    <a:pt x="1042" y="347"/>
                    <a:pt x="1050" y="306"/>
                    <a:pt x="1030" y="275"/>
                  </a:cubicBezTo>
                  <a:lnTo>
                    <a:pt x="863" y="30"/>
                  </a:lnTo>
                  <a:cubicBezTo>
                    <a:pt x="863" y="30"/>
                    <a:pt x="863" y="29"/>
                    <a:pt x="863" y="29"/>
                  </a:cubicBezTo>
                  <a:cubicBezTo>
                    <a:pt x="861" y="27"/>
                    <a:pt x="860" y="26"/>
                    <a:pt x="858" y="24"/>
                  </a:cubicBezTo>
                  <a:cubicBezTo>
                    <a:pt x="857" y="22"/>
                    <a:pt x="855" y="20"/>
                    <a:pt x="854" y="19"/>
                  </a:cubicBezTo>
                  <a:cubicBezTo>
                    <a:pt x="854" y="19"/>
                    <a:pt x="854" y="19"/>
                    <a:pt x="853" y="19"/>
                  </a:cubicBezTo>
                  <a:cubicBezTo>
                    <a:pt x="852" y="17"/>
                    <a:pt x="851" y="17"/>
                    <a:pt x="850" y="16"/>
                  </a:cubicBezTo>
                  <a:cubicBezTo>
                    <a:pt x="848" y="14"/>
                    <a:pt x="846" y="12"/>
                    <a:pt x="843" y="11"/>
                  </a:cubicBezTo>
                  <a:cubicBezTo>
                    <a:pt x="842" y="10"/>
                    <a:pt x="840" y="9"/>
                    <a:pt x="838" y="8"/>
                  </a:cubicBezTo>
                  <a:cubicBezTo>
                    <a:pt x="836" y="7"/>
                    <a:pt x="834" y="6"/>
                    <a:pt x="832" y="5"/>
                  </a:cubicBezTo>
                  <a:cubicBezTo>
                    <a:pt x="830" y="4"/>
                    <a:pt x="827" y="4"/>
                    <a:pt x="825" y="3"/>
                  </a:cubicBezTo>
                  <a:cubicBezTo>
                    <a:pt x="823" y="3"/>
                    <a:pt x="821" y="2"/>
                    <a:pt x="819" y="2"/>
                  </a:cubicBezTo>
                  <a:cubicBezTo>
                    <a:pt x="817" y="1"/>
                    <a:pt x="815" y="1"/>
                    <a:pt x="813" y="1"/>
                  </a:cubicBezTo>
                  <a:cubicBezTo>
                    <a:pt x="811" y="1"/>
                    <a:pt x="809" y="1"/>
                    <a:pt x="807" y="1"/>
                  </a:cubicBezTo>
                  <a:cubicBezTo>
                    <a:pt x="805" y="1"/>
                    <a:pt x="802" y="1"/>
                    <a:pt x="800" y="1"/>
                  </a:cubicBezTo>
                  <a:cubicBezTo>
                    <a:pt x="798" y="1"/>
                    <a:pt x="796" y="2"/>
                    <a:pt x="794" y="2"/>
                  </a:cubicBezTo>
                  <a:cubicBezTo>
                    <a:pt x="792" y="2"/>
                    <a:pt x="790" y="3"/>
                    <a:pt x="787" y="4"/>
                  </a:cubicBezTo>
                  <a:cubicBezTo>
                    <a:pt x="785" y="5"/>
                    <a:pt x="783" y="5"/>
                    <a:pt x="782" y="6"/>
                  </a:cubicBezTo>
                  <a:cubicBezTo>
                    <a:pt x="779" y="7"/>
                    <a:pt x="777" y="8"/>
                    <a:pt x="774" y="10"/>
                  </a:cubicBezTo>
                  <a:cubicBezTo>
                    <a:pt x="773" y="11"/>
                    <a:pt x="772" y="11"/>
                    <a:pt x="770" y="12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8" y="14"/>
                    <a:pt x="766" y="15"/>
                    <a:pt x="765" y="17"/>
                  </a:cubicBezTo>
                  <a:cubicBezTo>
                    <a:pt x="763" y="18"/>
                    <a:pt x="761" y="20"/>
                    <a:pt x="760" y="21"/>
                  </a:cubicBezTo>
                  <a:cubicBezTo>
                    <a:pt x="759" y="21"/>
                    <a:pt x="759" y="21"/>
                    <a:pt x="759" y="21"/>
                  </a:cubicBezTo>
                  <a:lnTo>
                    <a:pt x="508" y="289"/>
                  </a:lnTo>
                  <a:cubicBezTo>
                    <a:pt x="225" y="302"/>
                    <a:pt x="0" y="536"/>
                    <a:pt x="0" y="822"/>
                  </a:cubicBezTo>
                  <a:cubicBezTo>
                    <a:pt x="0" y="1117"/>
                    <a:pt x="239" y="1356"/>
                    <a:pt x="534" y="1356"/>
                  </a:cubicBezTo>
                  <a:cubicBezTo>
                    <a:pt x="806" y="1356"/>
                    <a:pt x="1031" y="1152"/>
                    <a:pt x="1064" y="889"/>
                  </a:cubicBezTo>
                  <a:lnTo>
                    <a:pt x="1197" y="889"/>
                  </a:lnTo>
                  <a:cubicBezTo>
                    <a:pt x="1230" y="1152"/>
                    <a:pt x="1455" y="1356"/>
                    <a:pt x="1727" y="1356"/>
                  </a:cubicBezTo>
                  <a:cubicBezTo>
                    <a:pt x="2011" y="1356"/>
                    <a:pt x="2243" y="1135"/>
                    <a:pt x="2260" y="856"/>
                  </a:cubicBezTo>
                  <a:lnTo>
                    <a:pt x="2901" y="173"/>
                  </a:lnTo>
                  <a:lnTo>
                    <a:pt x="3021" y="350"/>
                  </a:lnTo>
                  <a:cubicBezTo>
                    <a:pt x="3034" y="369"/>
                    <a:pt x="3055" y="380"/>
                    <a:pt x="3077" y="380"/>
                  </a:cubicBezTo>
                  <a:cubicBezTo>
                    <a:pt x="3089" y="380"/>
                    <a:pt x="3103" y="376"/>
                    <a:pt x="3114" y="368"/>
                  </a:cubicBezTo>
                  <a:cubicBezTo>
                    <a:pt x="3144" y="347"/>
                    <a:pt x="3152" y="306"/>
                    <a:pt x="3132" y="275"/>
                  </a:cubicBezTo>
                  <a:lnTo>
                    <a:pt x="2965" y="3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grpSp>
          <p:nvGrpSpPr>
            <p:cNvPr id="28" name="组合 27"/>
            <p:cNvGrpSpPr/>
            <p:nvPr userDrawn="1"/>
          </p:nvGrpSpPr>
          <p:grpSpPr>
            <a:xfrm rot="1013132">
              <a:off x="1601368" y="4438604"/>
              <a:ext cx="794889" cy="623974"/>
              <a:chOff x="3654425" y="5089525"/>
              <a:chExt cx="1860550" cy="1460500"/>
            </a:xfrm>
            <a:grpFill/>
          </p:grpSpPr>
          <p:sp>
            <p:nvSpPr>
              <p:cNvPr id="193" name="Freeform 12"/>
              <p:cNvSpPr>
                <a:spLocks noEditPoints="1"/>
              </p:cNvSpPr>
              <p:nvPr userDrawn="1"/>
            </p:nvSpPr>
            <p:spPr bwMode="auto">
              <a:xfrm>
                <a:off x="3654425" y="5089525"/>
                <a:ext cx="1860550" cy="1460500"/>
              </a:xfrm>
              <a:custGeom>
                <a:avLst/>
                <a:gdLst>
                  <a:gd name="T0" fmla="*/ 2372 w 2506"/>
                  <a:gd name="T1" fmla="*/ 1716 h 1970"/>
                  <a:gd name="T2" fmla="*/ 2372 w 2506"/>
                  <a:gd name="T3" fmla="*/ 1716 h 1970"/>
                  <a:gd name="T4" fmla="*/ 1858 w 2506"/>
                  <a:gd name="T5" fmla="*/ 1575 h 1970"/>
                  <a:gd name="T6" fmla="*/ 1818 w 2506"/>
                  <a:gd name="T7" fmla="*/ 1576 h 1970"/>
                  <a:gd name="T8" fmla="*/ 1323 w 2506"/>
                  <a:gd name="T9" fmla="*/ 1715 h 1970"/>
                  <a:gd name="T10" fmla="*/ 1323 w 2506"/>
                  <a:gd name="T11" fmla="*/ 308 h 1970"/>
                  <a:gd name="T12" fmla="*/ 1847 w 2506"/>
                  <a:gd name="T13" fmla="*/ 133 h 1970"/>
                  <a:gd name="T14" fmla="*/ 2372 w 2506"/>
                  <a:gd name="T15" fmla="*/ 310 h 1970"/>
                  <a:gd name="T16" fmla="*/ 2372 w 2506"/>
                  <a:gd name="T17" fmla="*/ 1716 h 1970"/>
                  <a:gd name="T18" fmla="*/ 1182 w 2506"/>
                  <a:gd name="T19" fmla="*/ 1715 h 1970"/>
                  <a:gd name="T20" fmla="*/ 1182 w 2506"/>
                  <a:gd name="T21" fmla="*/ 1715 h 1970"/>
                  <a:gd name="T22" fmla="*/ 688 w 2506"/>
                  <a:gd name="T23" fmla="*/ 1576 h 1970"/>
                  <a:gd name="T24" fmla="*/ 647 w 2506"/>
                  <a:gd name="T25" fmla="*/ 1575 h 1970"/>
                  <a:gd name="T26" fmla="*/ 133 w 2506"/>
                  <a:gd name="T27" fmla="*/ 1716 h 1970"/>
                  <a:gd name="T28" fmla="*/ 133 w 2506"/>
                  <a:gd name="T29" fmla="*/ 310 h 1970"/>
                  <a:gd name="T30" fmla="*/ 659 w 2506"/>
                  <a:gd name="T31" fmla="*/ 133 h 1970"/>
                  <a:gd name="T32" fmla="*/ 1182 w 2506"/>
                  <a:gd name="T33" fmla="*/ 308 h 1970"/>
                  <a:gd name="T34" fmla="*/ 1182 w 2506"/>
                  <a:gd name="T35" fmla="*/ 1715 h 1970"/>
                  <a:gd name="T36" fmla="*/ 1849 w 2506"/>
                  <a:gd name="T37" fmla="*/ 0 h 1970"/>
                  <a:gd name="T38" fmla="*/ 1849 w 2506"/>
                  <a:gd name="T39" fmla="*/ 0 h 1970"/>
                  <a:gd name="T40" fmla="*/ 1823 w 2506"/>
                  <a:gd name="T41" fmla="*/ 0 h 1970"/>
                  <a:gd name="T42" fmla="*/ 1253 w 2506"/>
                  <a:gd name="T43" fmla="*/ 184 h 1970"/>
                  <a:gd name="T44" fmla="*/ 683 w 2506"/>
                  <a:gd name="T45" fmla="*/ 0 h 1970"/>
                  <a:gd name="T46" fmla="*/ 657 w 2506"/>
                  <a:gd name="T47" fmla="*/ 0 h 1970"/>
                  <a:gd name="T48" fmla="*/ 5 w 2506"/>
                  <a:gd name="T49" fmla="*/ 267 h 1970"/>
                  <a:gd name="T50" fmla="*/ 0 w 2506"/>
                  <a:gd name="T51" fmla="*/ 279 h 1970"/>
                  <a:gd name="T52" fmla="*/ 0 w 2506"/>
                  <a:gd name="T53" fmla="*/ 1970 h 1970"/>
                  <a:gd name="T54" fmla="*/ 107 w 2506"/>
                  <a:gd name="T55" fmla="*/ 1889 h 1970"/>
                  <a:gd name="T56" fmla="*/ 682 w 2506"/>
                  <a:gd name="T57" fmla="*/ 1709 h 1970"/>
                  <a:gd name="T58" fmla="*/ 1190 w 2506"/>
                  <a:gd name="T59" fmla="*/ 1876 h 1970"/>
                  <a:gd name="T60" fmla="*/ 1208 w 2506"/>
                  <a:gd name="T61" fmla="*/ 1888 h 1970"/>
                  <a:gd name="T62" fmla="*/ 1253 w 2506"/>
                  <a:gd name="T63" fmla="*/ 1924 h 1970"/>
                  <a:gd name="T64" fmla="*/ 1298 w 2506"/>
                  <a:gd name="T65" fmla="*/ 1888 h 1970"/>
                  <a:gd name="T66" fmla="*/ 1316 w 2506"/>
                  <a:gd name="T67" fmla="*/ 1876 h 1970"/>
                  <a:gd name="T68" fmla="*/ 1824 w 2506"/>
                  <a:gd name="T69" fmla="*/ 1709 h 1970"/>
                  <a:gd name="T70" fmla="*/ 2399 w 2506"/>
                  <a:gd name="T71" fmla="*/ 1889 h 1970"/>
                  <a:gd name="T72" fmla="*/ 2506 w 2506"/>
                  <a:gd name="T73" fmla="*/ 1970 h 1970"/>
                  <a:gd name="T74" fmla="*/ 2506 w 2506"/>
                  <a:gd name="T75" fmla="*/ 279 h 1970"/>
                  <a:gd name="T76" fmla="*/ 2501 w 2506"/>
                  <a:gd name="T77" fmla="*/ 267 h 1970"/>
                  <a:gd name="T78" fmla="*/ 1849 w 2506"/>
                  <a:gd name="T79" fmla="*/ 0 h 1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506" h="1970">
                    <a:moveTo>
                      <a:pt x="2372" y="1716"/>
                    </a:moveTo>
                    <a:lnTo>
                      <a:pt x="2372" y="1716"/>
                    </a:lnTo>
                    <a:cubicBezTo>
                      <a:pt x="2261" y="1655"/>
                      <a:pt x="2075" y="1575"/>
                      <a:pt x="1858" y="1575"/>
                    </a:cubicBezTo>
                    <a:cubicBezTo>
                      <a:pt x="1845" y="1575"/>
                      <a:pt x="1831" y="1576"/>
                      <a:pt x="1818" y="1576"/>
                    </a:cubicBezTo>
                    <a:cubicBezTo>
                      <a:pt x="1599" y="1587"/>
                      <a:pt x="1427" y="1659"/>
                      <a:pt x="1323" y="1715"/>
                    </a:cubicBezTo>
                    <a:lnTo>
                      <a:pt x="1323" y="308"/>
                    </a:lnTo>
                    <a:cubicBezTo>
                      <a:pt x="1347" y="271"/>
                      <a:pt x="1462" y="127"/>
                      <a:pt x="1847" y="133"/>
                    </a:cubicBezTo>
                    <a:cubicBezTo>
                      <a:pt x="2229" y="140"/>
                      <a:pt x="2347" y="273"/>
                      <a:pt x="2372" y="310"/>
                    </a:cubicBezTo>
                    <a:lnTo>
                      <a:pt x="2372" y="1716"/>
                    </a:lnTo>
                    <a:close/>
                    <a:moveTo>
                      <a:pt x="1182" y="1715"/>
                    </a:moveTo>
                    <a:lnTo>
                      <a:pt x="1182" y="1715"/>
                    </a:lnTo>
                    <a:cubicBezTo>
                      <a:pt x="1079" y="1659"/>
                      <a:pt x="906" y="1587"/>
                      <a:pt x="688" y="1576"/>
                    </a:cubicBezTo>
                    <a:cubicBezTo>
                      <a:pt x="674" y="1576"/>
                      <a:pt x="661" y="1575"/>
                      <a:pt x="647" y="1575"/>
                    </a:cubicBezTo>
                    <a:cubicBezTo>
                      <a:pt x="431" y="1575"/>
                      <a:pt x="244" y="1655"/>
                      <a:pt x="133" y="1716"/>
                    </a:cubicBezTo>
                    <a:lnTo>
                      <a:pt x="133" y="310"/>
                    </a:lnTo>
                    <a:cubicBezTo>
                      <a:pt x="159" y="273"/>
                      <a:pt x="276" y="140"/>
                      <a:pt x="659" y="133"/>
                    </a:cubicBezTo>
                    <a:cubicBezTo>
                      <a:pt x="1044" y="127"/>
                      <a:pt x="1159" y="271"/>
                      <a:pt x="1182" y="308"/>
                    </a:cubicBezTo>
                    <a:lnTo>
                      <a:pt x="1182" y="1715"/>
                    </a:lnTo>
                    <a:close/>
                    <a:moveTo>
                      <a:pt x="1849" y="0"/>
                    </a:moveTo>
                    <a:lnTo>
                      <a:pt x="1849" y="0"/>
                    </a:lnTo>
                    <a:cubicBezTo>
                      <a:pt x="1840" y="0"/>
                      <a:pt x="1831" y="0"/>
                      <a:pt x="1823" y="0"/>
                    </a:cubicBezTo>
                    <a:cubicBezTo>
                      <a:pt x="1490" y="0"/>
                      <a:pt x="1328" y="105"/>
                      <a:pt x="1253" y="184"/>
                    </a:cubicBezTo>
                    <a:cubicBezTo>
                      <a:pt x="1178" y="105"/>
                      <a:pt x="1015" y="0"/>
                      <a:pt x="683" y="0"/>
                    </a:cubicBezTo>
                    <a:cubicBezTo>
                      <a:pt x="674" y="0"/>
                      <a:pt x="666" y="0"/>
                      <a:pt x="657" y="0"/>
                    </a:cubicBezTo>
                    <a:cubicBezTo>
                      <a:pt x="127" y="9"/>
                      <a:pt x="16" y="240"/>
                      <a:pt x="5" y="267"/>
                    </a:cubicBezTo>
                    <a:lnTo>
                      <a:pt x="0" y="279"/>
                    </a:lnTo>
                    <a:lnTo>
                      <a:pt x="0" y="1970"/>
                    </a:lnTo>
                    <a:lnTo>
                      <a:pt x="107" y="1889"/>
                    </a:lnTo>
                    <a:cubicBezTo>
                      <a:pt x="109" y="1887"/>
                      <a:pt x="369" y="1695"/>
                      <a:pt x="682" y="1709"/>
                    </a:cubicBezTo>
                    <a:cubicBezTo>
                      <a:pt x="943" y="1722"/>
                      <a:pt x="1133" y="1837"/>
                      <a:pt x="1190" y="1876"/>
                    </a:cubicBezTo>
                    <a:cubicBezTo>
                      <a:pt x="1201" y="1883"/>
                      <a:pt x="1207" y="1888"/>
                      <a:pt x="1208" y="1888"/>
                    </a:cubicBezTo>
                    <a:lnTo>
                      <a:pt x="1253" y="1924"/>
                    </a:lnTo>
                    <a:lnTo>
                      <a:pt x="1298" y="1888"/>
                    </a:lnTo>
                    <a:cubicBezTo>
                      <a:pt x="1298" y="1888"/>
                      <a:pt x="1304" y="1883"/>
                      <a:pt x="1316" y="1876"/>
                    </a:cubicBezTo>
                    <a:cubicBezTo>
                      <a:pt x="1373" y="1837"/>
                      <a:pt x="1563" y="1722"/>
                      <a:pt x="1824" y="1709"/>
                    </a:cubicBezTo>
                    <a:cubicBezTo>
                      <a:pt x="2135" y="1695"/>
                      <a:pt x="2396" y="1887"/>
                      <a:pt x="2399" y="1889"/>
                    </a:cubicBezTo>
                    <a:lnTo>
                      <a:pt x="2506" y="1970"/>
                    </a:lnTo>
                    <a:lnTo>
                      <a:pt x="2506" y="279"/>
                    </a:lnTo>
                    <a:lnTo>
                      <a:pt x="2501" y="267"/>
                    </a:lnTo>
                    <a:cubicBezTo>
                      <a:pt x="2490" y="240"/>
                      <a:pt x="2379" y="9"/>
                      <a:pt x="1849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94" name="Freeform 13"/>
              <p:cNvSpPr/>
              <p:nvPr userDrawn="1"/>
            </p:nvSpPr>
            <p:spPr bwMode="auto">
              <a:xfrm>
                <a:off x="3829050" y="53990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0 h 206"/>
                  <a:gd name="T12" fmla="*/ 68 w 844"/>
                  <a:gd name="T13" fmla="*/ 193 h 206"/>
                  <a:gd name="T14" fmla="*/ 437 w 844"/>
                  <a:gd name="T15" fmla="*/ 89 h 206"/>
                  <a:gd name="T16" fmla="*/ 775 w 844"/>
                  <a:gd name="T17" fmla="*/ 193 h 206"/>
                  <a:gd name="T18" fmla="*/ 831 w 844"/>
                  <a:gd name="T19" fmla="*/ 183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3"/>
                      <a:pt x="667" y="19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3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8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95" name="Freeform 14"/>
              <p:cNvSpPr/>
              <p:nvPr userDrawn="1"/>
            </p:nvSpPr>
            <p:spPr bwMode="auto">
              <a:xfrm>
                <a:off x="3829050" y="56784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4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3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3"/>
                      <a:pt x="775" y="194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96" name="Freeform 15"/>
              <p:cNvSpPr/>
              <p:nvPr userDrawn="1"/>
            </p:nvSpPr>
            <p:spPr bwMode="auto">
              <a:xfrm>
                <a:off x="3829050" y="5957888"/>
                <a:ext cx="627063" cy="153988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97" name="Freeform 16"/>
              <p:cNvSpPr/>
              <p:nvPr userDrawn="1"/>
            </p:nvSpPr>
            <p:spPr bwMode="auto">
              <a:xfrm>
                <a:off x="4713288" y="5437188"/>
                <a:ext cx="627063" cy="152400"/>
              </a:xfrm>
              <a:custGeom>
                <a:avLst/>
                <a:gdLst>
                  <a:gd name="T0" fmla="*/ 822 w 844"/>
                  <a:gd name="T1" fmla="*/ 127 h 205"/>
                  <a:gd name="T2" fmla="*/ 822 w 844"/>
                  <a:gd name="T3" fmla="*/ 127 h 205"/>
                  <a:gd name="T4" fmla="*/ 441 w 844"/>
                  <a:gd name="T5" fmla="*/ 9 h 205"/>
                  <a:gd name="T6" fmla="*/ 23 w 844"/>
                  <a:gd name="T7" fmla="*/ 127 h 205"/>
                  <a:gd name="T8" fmla="*/ 12 w 844"/>
                  <a:gd name="T9" fmla="*/ 182 h 205"/>
                  <a:gd name="T10" fmla="*/ 45 w 844"/>
                  <a:gd name="T11" fmla="*/ 200 h 205"/>
                  <a:gd name="T12" fmla="*/ 67 w 844"/>
                  <a:gd name="T13" fmla="*/ 193 h 205"/>
                  <a:gd name="T14" fmla="*/ 437 w 844"/>
                  <a:gd name="T15" fmla="*/ 89 h 205"/>
                  <a:gd name="T16" fmla="*/ 775 w 844"/>
                  <a:gd name="T17" fmla="*/ 193 h 205"/>
                  <a:gd name="T18" fmla="*/ 831 w 844"/>
                  <a:gd name="T19" fmla="*/ 183 h 205"/>
                  <a:gd name="T20" fmla="*/ 822 w 844"/>
                  <a:gd name="T21" fmla="*/ 127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5">
                    <a:moveTo>
                      <a:pt x="822" y="127"/>
                    </a:moveTo>
                    <a:lnTo>
                      <a:pt x="822" y="127"/>
                    </a:lnTo>
                    <a:cubicBezTo>
                      <a:pt x="815" y="123"/>
                      <a:pt x="667" y="19"/>
                      <a:pt x="441" y="9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2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7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5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98" name="Freeform 17"/>
              <p:cNvSpPr/>
              <p:nvPr userDrawn="1"/>
            </p:nvSpPr>
            <p:spPr bwMode="auto">
              <a:xfrm>
                <a:off x="4713288" y="57165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99" name="Freeform 18"/>
              <p:cNvSpPr/>
              <p:nvPr userDrawn="1"/>
            </p:nvSpPr>
            <p:spPr bwMode="auto">
              <a:xfrm>
                <a:off x="4713288" y="5997575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4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grpSp>
          <p:nvGrpSpPr>
            <p:cNvPr id="29" name="组合 28"/>
            <p:cNvGrpSpPr/>
            <p:nvPr userDrawn="1"/>
          </p:nvGrpSpPr>
          <p:grpSpPr>
            <a:xfrm>
              <a:off x="1798258" y="2947826"/>
              <a:ext cx="1301704" cy="1299270"/>
              <a:chOff x="6262688" y="5170488"/>
              <a:chExt cx="1697038" cy="1693863"/>
            </a:xfrm>
            <a:grpFill/>
          </p:grpSpPr>
          <p:sp>
            <p:nvSpPr>
              <p:cNvPr id="191" name="Freeform 19"/>
              <p:cNvSpPr>
                <a:spLocks noEditPoints="1"/>
              </p:cNvSpPr>
              <p:nvPr userDrawn="1"/>
            </p:nvSpPr>
            <p:spPr bwMode="auto">
              <a:xfrm>
                <a:off x="6262688" y="5170488"/>
                <a:ext cx="1697038" cy="1693863"/>
              </a:xfrm>
              <a:custGeom>
                <a:avLst/>
                <a:gdLst>
                  <a:gd name="T0" fmla="*/ 1760 w 2284"/>
                  <a:gd name="T1" fmla="*/ 1142 h 2284"/>
                  <a:gd name="T2" fmla="*/ 1919 w 2284"/>
                  <a:gd name="T3" fmla="*/ 1406 h 2284"/>
                  <a:gd name="T4" fmla="*/ 1756 w 2284"/>
                  <a:gd name="T5" fmla="*/ 1940 h 2284"/>
                  <a:gd name="T6" fmla="*/ 1878 w 2284"/>
                  <a:gd name="T7" fmla="*/ 1506 h 2284"/>
                  <a:gd name="T8" fmla="*/ 1433 w 2284"/>
                  <a:gd name="T9" fmla="*/ 1845 h 2284"/>
                  <a:gd name="T10" fmla="*/ 1496 w 2284"/>
                  <a:gd name="T11" fmla="*/ 1592 h 2284"/>
                  <a:gd name="T12" fmla="*/ 1142 w 2284"/>
                  <a:gd name="T13" fmla="*/ 2204 h 2284"/>
                  <a:gd name="T14" fmla="*/ 1405 w 2284"/>
                  <a:gd name="T15" fmla="*/ 1921 h 2284"/>
                  <a:gd name="T16" fmla="*/ 787 w 2284"/>
                  <a:gd name="T17" fmla="*/ 1592 h 2284"/>
                  <a:gd name="T18" fmla="*/ 850 w 2284"/>
                  <a:gd name="T19" fmla="*/ 1845 h 2284"/>
                  <a:gd name="T20" fmla="*/ 528 w 2284"/>
                  <a:gd name="T21" fmla="*/ 1940 h 2284"/>
                  <a:gd name="T22" fmla="*/ 704 w 2284"/>
                  <a:gd name="T23" fmla="*/ 1580 h 2284"/>
                  <a:gd name="T24" fmla="*/ 80 w 2284"/>
                  <a:gd name="T25" fmla="*/ 1143 h 2284"/>
                  <a:gd name="T26" fmla="*/ 523 w 2284"/>
                  <a:gd name="T27" fmla="*/ 1142 h 2284"/>
                  <a:gd name="T28" fmla="*/ 676 w 2284"/>
                  <a:gd name="T29" fmla="*/ 950 h 2284"/>
                  <a:gd name="T30" fmla="*/ 439 w 2284"/>
                  <a:gd name="T31" fmla="*/ 851 h 2284"/>
                  <a:gd name="T32" fmla="*/ 676 w 2284"/>
                  <a:gd name="T33" fmla="*/ 1335 h 2284"/>
                  <a:gd name="T34" fmla="*/ 438 w 2284"/>
                  <a:gd name="T35" fmla="*/ 1434 h 2284"/>
                  <a:gd name="T36" fmla="*/ 670 w 2284"/>
                  <a:gd name="T37" fmla="*/ 1204 h 2284"/>
                  <a:gd name="T38" fmla="*/ 670 w 2284"/>
                  <a:gd name="T39" fmla="*/ 1080 h 2284"/>
                  <a:gd name="T40" fmla="*/ 391 w 2284"/>
                  <a:gd name="T41" fmla="*/ 392 h 2284"/>
                  <a:gd name="T42" fmla="*/ 778 w 2284"/>
                  <a:gd name="T43" fmla="*/ 407 h 2284"/>
                  <a:gd name="T44" fmla="*/ 391 w 2284"/>
                  <a:gd name="T45" fmla="*/ 392 h 2284"/>
                  <a:gd name="T46" fmla="*/ 1074 w 2284"/>
                  <a:gd name="T47" fmla="*/ 574 h 2284"/>
                  <a:gd name="T48" fmla="*/ 850 w 2284"/>
                  <a:gd name="T49" fmla="*/ 440 h 2284"/>
                  <a:gd name="T50" fmla="*/ 1405 w 2284"/>
                  <a:gd name="T51" fmla="*/ 364 h 2284"/>
                  <a:gd name="T52" fmla="*/ 1142 w 2284"/>
                  <a:gd name="T53" fmla="*/ 80 h 2284"/>
                  <a:gd name="T54" fmla="*/ 1335 w 2284"/>
                  <a:gd name="T55" fmla="*/ 677 h 2284"/>
                  <a:gd name="T56" fmla="*/ 1496 w 2284"/>
                  <a:gd name="T57" fmla="*/ 693 h 2284"/>
                  <a:gd name="T58" fmla="*/ 1509 w 2284"/>
                  <a:gd name="T59" fmla="*/ 775 h 2284"/>
                  <a:gd name="T60" fmla="*/ 1431 w 2284"/>
                  <a:gd name="T61" fmla="*/ 765 h 2284"/>
                  <a:gd name="T62" fmla="*/ 1142 w 2284"/>
                  <a:gd name="T63" fmla="*/ 623 h 2284"/>
                  <a:gd name="T64" fmla="*/ 1081 w 2284"/>
                  <a:gd name="T65" fmla="*/ 671 h 2284"/>
                  <a:gd name="T66" fmla="*/ 774 w 2284"/>
                  <a:gd name="T67" fmla="*/ 775 h 2284"/>
                  <a:gd name="T68" fmla="*/ 764 w 2284"/>
                  <a:gd name="T69" fmla="*/ 853 h 2284"/>
                  <a:gd name="T70" fmla="*/ 774 w 2284"/>
                  <a:gd name="T71" fmla="*/ 1510 h 2284"/>
                  <a:gd name="T72" fmla="*/ 852 w 2284"/>
                  <a:gd name="T73" fmla="*/ 1520 h 2284"/>
                  <a:gd name="T74" fmla="*/ 1142 w 2284"/>
                  <a:gd name="T75" fmla="*/ 1662 h 2284"/>
                  <a:gd name="T76" fmla="*/ 1203 w 2284"/>
                  <a:gd name="T77" fmla="*/ 1614 h 2284"/>
                  <a:gd name="T78" fmla="*/ 1509 w 2284"/>
                  <a:gd name="T79" fmla="*/ 1510 h 2284"/>
                  <a:gd name="T80" fmla="*/ 1519 w 2284"/>
                  <a:gd name="T81" fmla="*/ 1432 h 2284"/>
                  <a:gd name="T82" fmla="*/ 1302 w 2284"/>
                  <a:gd name="T83" fmla="*/ 1530 h 2284"/>
                  <a:gd name="T84" fmla="*/ 864 w 2284"/>
                  <a:gd name="T85" fmla="*/ 1420 h 2284"/>
                  <a:gd name="T86" fmla="*/ 754 w 2284"/>
                  <a:gd name="T87" fmla="*/ 982 h 2284"/>
                  <a:gd name="T88" fmla="*/ 1142 w 2284"/>
                  <a:gd name="T89" fmla="*/ 750 h 2284"/>
                  <a:gd name="T90" fmla="*/ 1529 w 2284"/>
                  <a:gd name="T91" fmla="*/ 982 h 2284"/>
                  <a:gd name="T92" fmla="*/ 1419 w 2284"/>
                  <a:gd name="T93" fmla="*/ 1420 h 2284"/>
                  <a:gd name="T94" fmla="*/ 1607 w 2284"/>
                  <a:gd name="T95" fmla="*/ 950 h 2284"/>
                  <a:gd name="T96" fmla="*/ 1710 w 2284"/>
                  <a:gd name="T97" fmla="*/ 1075 h 2284"/>
                  <a:gd name="T98" fmla="*/ 1845 w 2284"/>
                  <a:gd name="T99" fmla="*/ 1434 h 2284"/>
                  <a:gd name="T100" fmla="*/ 1711 w 2284"/>
                  <a:gd name="T101" fmla="*/ 1210 h 2284"/>
                  <a:gd name="T102" fmla="*/ 1661 w 2284"/>
                  <a:gd name="T103" fmla="*/ 1142 h 2284"/>
                  <a:gd name="T104" fmla="*/ 1613 w 2284"/>
                  <a:gd name="T105" fmla="*/ 1080 h 2284"/>
                  <a:gd name="T106" fmla="*/ 1893 w 2284"/>
                  <a:gd name="T107" fmla="*/ 392 h 2284"/>
                  <a:gd name="T108" fmla="*/ 1505 w 2284"/>
                  <a:gd name="T109" fmla="*/ 407 h 2284"/>
                  <a:gd name="T110" fmla="*/ 1952 w 2284"/>
                  <a:gd name="T111" fmla="*/ 807 h 2284"/>
                  <a:gd name="T112" fmla="*/ 1477 w 2284"/>
                  <a:gd name="T113" fmla="*/ 332 h 2284"/>
                  <a:gd name="T114" fmla="*/ 528 w 2284"/>
                  <a:gd name="T115" fmla="*/ 265 h 2284"/>
                  <a:gd name="T116" fmla="*/ 0 w 2284"/>
                  <a:gd name="T117" fmla="*/ 1143 h 2284"/>
                  <a:gd name="T118" fmla="*/ 528 w 2284"/>
                  <a:gd name="T119" fmla="*/ 2020 h 2284"/>
                  <a:gd name="T120" fmla="*/ 1477 w 2284"/>
                  <a:gd name="T121" fmla="*/ 1953 h 2284"/>
                  <a:gd name="T122" fmla="*/ 1952 w 2284"/>
                  <a:gd name="T123" fmla="*/ 1478 h 2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84" h="2284">
                    <a:moveTo>
                      <a:pt x="1919" y="1406"/>
                    </a:moveTo>
                    <a:lnTo>
                      <a:pt x="1919" y="1406"/>
                    </a:lnTo>
                    <a:cubicBezTo>
                      <a:pt x="1878" y="1322"/>
                      <a:pt x="1825" y="1233"/>
                      <a:pt x="1760" y="1142"/>
                    </a:cubicBezTo>
                    <a:cubicBezTo>
                      <a:pt x="1824" y="1053"/>
                      <a:pt x="1878" y="965"/>
                      <a:pt x="1920" y="879"/>
                    </a:cubicBezTo>
                    <a:cubicBezTo>
                      <a:pt x="2100" y="953"/>
                      <a:pt x="2204" y="1049"/>
                      <a:pt x="2204" y="1143"/>
                    </a:cubicBezTo>
                    <a:cubicBezTo>
                      <a:pt x="2204" y="1236"/>
                      <a:pt x="2100" y="1332"/>
                      <a:pt x="1919" y="1406"/>
                    </a:cubicBezTo>
                    <a:close/>
                    <a:moveTo>
                      <a:pt x="1893" y="1893"/>
                    </a:moveTo>
                    <a:lnTo>
                      <a:pt x="1893" y="1893"/>
                    </a:lnTo>
                    <a:cubicBezTo>
                      <a:pt x="1862" y="1924"/>
                      <a:pt x="1816" y="1940"/>
                      <a:pt x="1756" y="1940"/>
                    </a:cubicBezTo>
                    <a:cubicBezTo>
                      <a:pt x="1684" y="1940"/>
                      <a:pt x="1599" y="1918"/>
                      <a:pt x="1505" y="1878"/>
                    </a:cubicBezTo>
                    <a:cubicBezTo>
                      <a:pt x="1536" y="1790"/>
                      <a:pt x="1561" y="1689"/>
                      <a:pt x="1579" y="1580"/>
                    </a:cubicBezTo>
                    <a:cubicBezTo>
                      <a:pt x="1689" y="1562"/>
                      <a:pt x="1789" y="1537"/>
                      <a:pt x="1878" y="1506"/>
                    </a:cubicBezTo>
                    <a:cubicBezTo>
                      <a:pt x="1954" y="1686"/>
                      <a:pt x="1959" y="1828"/>
                      <a:pt x="1893" y="1893"/>
                    </a:cubicBezTo>
                    <a:close/>
                    <a:moveTo>
                      <a:pt x="1433" y="1845"/>
                    </a:moveTo>
                    <a:lnTo>
                      <a:pt x="1433" y="1845"/>
                    </a:lnTo>
                    <a:cubicBezTo>
                      <a:pt x="1361" y="1809"/>
                      <a:pt x="1286" y="1764"/>
                      <a:pt x="1210" y="1711"/>
                    </a:cubicBezTo>
                    <a:cubicBezTo>
                      <a:pt x="1251" y="1679"/>
                      <a:pt x="1293" y="1644"/>
                      <a:pt x="1335" y="1608"/>
                    </a:cubicBezTo>
                    <a:cubicBezTo>
                      <a:pt x="1390" y="1604"/>
                      <a:pt x="1444" y="1599"/>
                      <a:pt x="1496" y="1592"/>
                    </a:cubicBezTo>
                    <a:cubicBezTo>
                      <a:pt x="1480" y="1686"/>
                      <a:pt x="1458" y="1771"/>
                      <a:pt x="1433" y="1845"/>
                    </a:cubicBezTo>
                    <a:close/>
                    <a:moveTo>
                      <a:pt x="1142" y="2204"/>
                    </a:moveTo>
                    <a:lnTo>
                      <a:pt x="1142" y="2204"/>
                    </a:lnTo>
                    <a:cubicBezTo>
                      <a:pt x="1049" y="2204"/>
                      <a:pt x="952" y="2101"/>
                      <a:pt x="878" y="1921"/>
                    </a:cubicBezTo>
                    <a:cubicBezTo>
                      <a:pt x="963" y="1879"/>
                      <a:pt x="1052" y="1825"/>
                      <a:pt x="1142" y="1761"/>
                    </a:cubicBezTo>
                    <a:cubicBezTo>
                      <a:pt x="1231" y="1825"/>
                      <a:pt x="1320" y="1879"/>
                      <a:pt x="1405" y="1921"/>
                    </a:cubicBezTo>
                    <a:cubicBezTo>
                      <a:pt x="1331" y="2101"/>
                      <a:pt x="1235" y="2204"/>
                      <a:pt x="1142" y="2204"/>
                    </a:cubicBezTo>
                    <a:close/>
                    <a:moveTo>
                      <a:pt x="787" y="1592"/>
                    </a:moveTo>
                    <a:lnTo>
                      <a:pt x="787" y="1592"/>
                    </a:lnTo>
                    <a:cubicBezTo>
                      <a:pt x="839" y="1599"/>
                      <a:pt x="893" y="1604"/>
                      <a:pt x="949" y="1608"/>
                    </a:cubicBezTo>
                    <a:cubicBezTo>
                      <a:pt x="990" y="1644"/>
                      <a:pt x="1032" y="1679"/>
                      <a:pt x="1074" y="1711"/>
                    </a:cubicBezTo>
                    <a:cubicBezTo>
                      <a:pt x="997" y="1764"/>
                      <a:pt x="922" y="1809"/>
                      <a:pt x="850" y="1845"/>
                    </a:cubicBezTo>
                    <a:cubicBezTo>
                      <a:pt x="825" y="1771"/>
                      <a:pt x="804" y="1686"/>
                      <a:pt x="787" y="1592"/>
                    </a:cubicBezTo>
                    <a:close/>
                    <a:moveTo>
                      <a:pt x="528" y="1940"/>
                    </a:moveTo>
                    <a:lnTo>
                      <a:pt x="528" y="1940"/>
                    </a:lnTo>
                    <a:cubicBezTo>
                      <a:pt x="468" y="1940"/>
                      <a:pt x="421" y="1924"/>
                      <a:pt x="391" y="1893"/>
                    </a:cubicBezTo>
                    <a:cubicBezTo>
                      <a:pt x="325" y="1828"/>
                      <a:pt x="330" y="1686"/>
                      <a:pt x="405" y="1506"/>
                    </a:cubicBezTo>
                    <a:cubicBezTo>
                      <a:pt x="494" y="1537"/>
                      <a:pt x="595" y="1562"/>
                      <a:pt x="704" y="1580"/>
                    </a:cubicBezTo>
                    <a:cubicBezTo>
                      <a:pt x="722" y="1689"/>
                      <a:pt x="747" y="1790"/>
                      <a:pt x="778" y="1878"/>
                    </a:cubicBezTo>
                    <a:cubicBezTo>
                      <a:pt x="685" y="1918"/>
                      <a:pt x="599" y="1940"/>
                      <a:pt x="528" y="1940"/>
                    </a:cubicBezTo>
                    <a:close/>
                    <a:moveTo>
                      <a:pt x="80" y="1143"/>
                    </a:moveTo>
                    <a:lnTo>
                      <a:pt x="80" y="1143"/>
                    </a:lnTo>
                    <a:cubicBezTo>
                      <a:pt x="80" y="1049"/>
                      <a:pt x="183" y="953"/>
                      <a:pt x="364" y="879"/>
                    </a:cubicBezTo>
                    <a:cubicBezTo>
                      <a:pt x="406" y="965"/>
                      <a:pt x="459" y="1053"/>
                      <a:pt x="523" y="1142"/>
                    </a:cubicBezTo>
                    <a:cubicBezTo>
                      <a:pt x="458" y="1233"/>
                      <a:pt x="405" y="1322"/>
                      <a:pt x="364" y="1406"/>
                    </a:cubicBezTo>
                    <a:cubicBezTo>
                      <a:pt x="183" y="1332"/>
                      <a:pt x="80" y="1236"/>
                      <a:pt x="80" y="1143"/>
                    </a:cubicBezTo>
                    <a:close/>
                    <a:moveTo>
                      <a:pt x="676" y="950"/>
                    </a:moveTo>
                    <a:lnTo>
                      <a:pt x="676" y="950"/>
                    </a:lnTo>
                    <a:cubicBezTo>
                      <a:pt x="639" y="991"/>
                      <a:pt x="605" y="1033"/>
                      <a:pt x="573" y="1075"/>
                    </a:cubicBezTo>
                    <a:cubicBezTo>
                      <a:pt x="520" y="999"/>
                      <a:pt x="475" y="924"/>
                      <a:pt x="439" y="851"/>
                    </a:cubicBezTo>
                    <a:cubicBezTo>
                      <a:pt x="514" y="826"/>
                      <a:pt x="598" y="804"/>
                      <a:pt x="692" y="788"/>
                    </a:cubicBezTo>
                    <a:cubicBezTo>
                      <a:pt x="685" y="840"/>
                      <a:pt x="680" y="894"/>
                      <a:pt x="676" y="950"/>
                    </a:cubicBezTo>
                    <a:close/>
                    <a:moveTo>
                      <a:pt x="676" y="1335"/>
                    </a:moveTo>
                    <a:lnTo>
                      <a:pt x="676" y="1335"/>
                    </a:lnTo>
                    <a:cubicBezTo>
                      <a:pt x="680" y="1391"/>
                      <a:pt x="685" y="1445"/>
                      <a:pt x="692" y="1497"/>
                    </a:cubicBezTo>
                    <a:cubicBezTo>
                      <a:pt x="598" y="1481"/>
                      <a:pt x="513" y="1459"/>
                      <a:pt x="438" y="1434"/>
                    </a:cubicBezTo>
                    <a:cubicBezTo>
                      <a:pt x="473" y="1363"/>
                      <a:pt x="518" y="1288"/>
                      <a:pt x="573" y="1210"/>
                    </a:cubicBezTo>
                    <a:cubicBezTo>
                      <a:pt x="605" y="1252"/>
                      <a:pt x="640" y="1294"/>
                      <a:pt x="676" y="1335"/>
                    </a:cubicBezTo>
                    <a:close/>
                    <a:moveTo>
                      <a:pt x="670" y="1204"/>
                    </a:moveTo>
                    <a:lnTo>
                      <a:pt x="670" y="1204"/>
                    </a:lnTo>
                    <a:cubicBezTo>
                      <a:pt x="654" y="1183"/>
                      <a:pt x="637" y="1163"/>
                      <a:pt x="622" y="1142"/>
                    </a:cubicBezTo>
                    <a:cubicBezTo>
                      <a:pt x="637" y="1122"/>
                      <a:pt x="653" y="1101"/>
                      <a:pt x="670" y="1080"/>
                    </a:cubicBezTo>
                    <a:cubicBezTo>
                      <a:pt x="670" y="1101"/>
                      <a:pt x="669" y="1122"/>
                      <a:pt x="669" y="1143"/>
                    </a:cubicBezTo>
                    <a:cubicBezTo>
                      <a:pt x="669" y="1163"/>
                      <a:pt x="670" y="1184"/>
                      <a:pt x="670" y="1204"/>
                    </a:cubicBezTo>
                    <a:close/>
                    <a:moveTo>
                      <a:pt x="391" y="392"/>
                    </a:moveTo>
                    <a:lnTo>
                      <a:pt x="391" y="392"/>
                    </a:lnTo>
                    <a:cubicBezTo>
                      <a:pt x="421" y="361"/>
                      <a:pt x="468" y="345"/>
                      <a:pt x="528" y="345"/>
                    </a:cubicBezTo>
                    <a:cubicBezTo>
                      <a:pt x="599" y="345"/>
                      <a:pt x="685" y="367"/>
                      <a:pt x="778" y="407"/>
                    </a:cubicBezTo>
                    <a:cubicBezTo>
                      <a:pt x="747" y="495"/>
                      <a:pt x="722" y="596"/>
                      <a:pt x="704" y="705"/>
                    </a:cubicBezTo>
                    <a:cubicBezTo>
                      <a:pt x="595" y="723"/>
                      <a:pt x="494" y="748"/>
                      <a:pt x="406" y="779"/>
                    </a:cubicBezTo>
                    <a:cubicBezTo>
                      <a:pt x="330" y="599"/>
                      <a:pt x="324" y="458"/>
                      <a:pt x="391" y="392"/>
                    </a:cubicBezTo>
                    <a:close/>
                    <a:moveTo>
                      <a:pt x="850" y="440"/>
                    </a:moveTo>
                    <a:lnTo>
                      <a:pt x="850" y="440"/>
                    </a:lnTo>
                    <a:cubicBezTo>
                      <a:pt x="922" y="476"/>
                      <a:pt x="997" y="521"/>
                      <a:pt x="1074" y="574"/>
                    </a:cubicBezTo>
                    <a:cubicBezTo>
                      <a:pt x="1032" y="606"/>
                      <a:pt x="990" y="641"/>
                      <a:pt x="949" y="677"/>
                    </a:cubicBezTo>
                    <a:cubicBezTo>
                      <a:pt x="893" y="681"/>
                      <a:pt x="839" y="686"/>
                      <a:pt x="787" y="693"/>
                    </a:cubicBezTo>
                    <a:cubicBezTo>
                      <a:pt x="804" y="599"/>
                      <a:pt x="825" y="514"/>
                      <a:pt x="850" y="440"/>
                    </a:cubicBezTo>
                    <a:close/>
                    <a:moveTo>
                      <a:pt x="1142" y="80"/>
                    </a:moveTo>
                    <a:lnTo>
                      <a:pt x="1142" y="80"/>
                    </a:lnTo>
                    <a:cubicBezTo>
                      <a:pt x="1235" y="80"/>
                      <a:pt x="1331" y="184"/>
                      <a:pt x="1405" y="364"/>
                    </a:cubicBezTo>
                    <a:cubicBezTo>
                      <a:pt x="1320" y="406"/>
                      <a:pt x="1231" y="460"/>
                      <a:pt x="1142" y="524"/>
                    </a:cubicBezTo>
                    <a:cubicBezTo>
                      <a:pt x="1052" y="460"/>
                      <a:pt x="963" y="406"/>
                      <a:pt x="878" y="364"/>
                    </a:cubicBezTo>
                    <a:cubicBezTo>
                      <a:pt x="952" y="184"/>
                      <a:pt x="1049" y="80"/>
                      <a:pt x="1142" y="80"/>
                    </a:cubicBezTo>
                    <a:close/>
                    <a:moveTo>
                      <a:pt x="1496" y="693"/>
                    </a:moveTo>
                    <a:lnTo>
                      <a:pt x="1496" y="693"/>
                    </a:lnTo>
                    <a:cubicBezTo>
                      <a:pt x="1444" y="686"/>
                      <a:pt x="1390" y="681"/>
                      <a:pt x="1335" y="677"/>
                    </a:cubicBezTo>
                    <a:cubicBezTo>
                      <a:pt x="1293" y="641"/>
                      <a:pt x="1251" y="606"/>
                      <a:pt x="1210" y="574"/>
                    </a:cubicBezTo>
                    <a:cubicBezTo>
                      <a:pt x="1286" y="521"/>
                      <a:pt x="1361" y="476"/>
                      <a:pt x="1433" y="440"/>
                    </a:cubicBezTo>
                    <a:cubicBezTo>
                      <a:pt x="1458" y="514"/>
                      <a:pt x="1480" y="599"/>
                      <a:pt x="1496" y="693"/>
                    </a:cubicBezTo>
                    <a:close/>
                    <a:moveTo>
                      <a:pt x="1431" y="765"/>
                    </a:moveTo>
                    <a:lnTo>
                      <a:pt x="1431" y="765"/>
                    </a:lnTo>
                    <a:cubicBezTo>
                      <a:pt x="1458" y="768"/>
                      <a:pt x="1484" y="771"/>
                      <a:pt x="1509" y="775"/>
                    </a:cubicBezTo>
                    <a:cubicBezTo>
                      <a:pt x="1513" y="800"/>
                      <a:pt x="1516" y="826"/>
                      <a:pt x="1519" y="853"/>
                    </a:cubicBezTo>
                    <a:cubicBezTo>
                      <a:pt x="1505" y="838"/>
                      <a:pt x="1490" y="823"/>
                      <a:pt x="1476" y="809"/>
                    </a:cubicBezTo>
                    <a:cubicBezTo>
                      <a:pt x="1461" y="794"/>
                      <a:pt x="1446" y="779"/>
                      <a:pt x="1431" y="765"/>
                    </a:cubicBezTo>
                    <a:close/>
                    <a:moveTo>
                      <a:pt x="1081" y="671"/>
                    </a:moveTo>
                    <a:lnTo>
                      <a:pt x="1081" y="671"/>
                    </a:lnTo>
                    <a:cubicBezTo>
                      <a:pt x="1101" y="655"/>
                      <a:pt x="1121" y="639"/>
                      <a:pt x="1142" y="623"/>
                    </a:cubicBezTo>
                    <a:cubicBezTo>
                      <a:pt x="1162" y="639"/>
                      <a:pt x="1182" y="655"/>
                      <a:pt x="1203" y="671"/>
                    </a:cubicBezTo>
                    <a:cubicBezTo>
                      <a:pt x="1182" y="670"/>
                      <a:pt x="1162" y="670"/>
                      <a:pt x="1142" y="670"/>
                    </a:cubicBezTo>
                    <a:cubicBezTo>
                      <a:pt x="1121" y="670"/>
                      <a:pt x="1101" y="670"/>
                      <a:pt x="1081" y="671"/>
                    </a:cubicBezTo>
                    <a:close/>
                    <a:moveTo>
                      <a:pt x="764" y="853"/>
                    </a:moveTo>
                    <a:lnTo>
                      <a:pt x="764" y="853"/>
                    </a:lnTo>
                    <a:cubicBezTo>
                      <a:pt x="767" y="826"/>
                      <a:pt x="770" y="800"/>
                      <a:pt x="774" y="775"/>
                    </a:cubicBezTo>
                    <a:cubicBezTo>
                      <a:pt x="799" y="771"/>
                      <a:pt x="826" y="768"/>
                      <a:pt x="852" y="765"/>
                    </a:cubicBezTo>
                    <a:cubicBezTo>
                      <a:pt x="837" y="779"/>
                      <a:pt x="822" y="794"/>
                      <a:pt x="808" y="809"/>
                    </a:cubicBezTo>
                    <a:cubicBezTo>
                      <a:pt x="793" y="823"/>
                      <a:pt x="779" y="838"/>
                      <a:pt x="764" y="853"/>
                    </a:cubicBezTo>
                    <a:close/>
                    <a:moveTo>
                      <a:pt x="852" y="1520"/>
                    </a:moveTo>
                    <a:lnTo>
                      <a:pt x="852" y="1520"/>
                    </a:lnTo>
                    <a:cubicBezTo>
                      <a:pt x="826" y="1517"/>
                      <a:pt x="799" y="1514"/>
                      <a:pt x="774" y="1510"/>
                    </a:cubicBezTo>
                    <a:cubicBezTo>
                      <a:pt x="770" y="1485"/>
                      <a:pt x="767" y="1459"/>
                      <a:pt x="764" y="1432"/>
                    </a:cubicBezTo>
                    <a:cubicBezTo>
                      <a:pt x="779" y="1447"/>
                      <a:pt x="793" y="1462"/>
                      <a:pt x="808" y="1476"/>
                    </a:cubicBezTo>
                    <a:cubicBezTo>
                      <a:pt x="822" y="1491"/>
                      <a:pt x="837" y="1506"/>
                      <a:pt x="852" y="1520"/>
                    </a:cubicBezTo>
                    <a:close/>
                    <a:moveTo>
                      <a:pt x="1203" y="1614"/>
                    </a:moveTo>
                    <a:lnTo>
                      <a:pt x="1203" y="1614"/>
                    </a:lnTo>
                    <a:cubicBezTo>
                      <a:pt x="1182" y="1630"/>
                      <a:pt x="1162" y="1646"/>
                      <a:pt x="1142" y="1662"/>
                    </a:cubicBezTo>
                    <a:cubicBezTo>
                      <a:pt x="1121" y="1646"/>
                      <a:pt x="1101" y="1630"/>
                      <a:pt x="1081" y="1614"/>
                    </a:cubicBezTo>
                    <a:cubicBezTo>
                      <a:pt x="1101" y="1615"/>
                      <a:pt x="1121" y="1615"/>
                      <a:pt x="1142" y="1615"/>
                    </a:cubicBezTo>
                    <a:cubicBezTo>
                      <a:pt x="1162" y="1615"/>
                      <a:pt x="1182" y="1615"/>
                      <a:pt x="1203" y="1614"/>
                    </a:cubicBezTo>
                    <a:close/>
                    <a:moveTo>
                      <a:pt x="1519" y="1432"/>
                    </a:moveTo>
                    <a:lnTo>
                      <a:pt x="1519" y="1432"/>
                    </a:lnTo>
                    <a:cubicBezTo>
                      <a:pt x="1516" y="1459"/>
                      <a:pt x="1513" y="1485"/>
                      <a:pt x="1509" y="1510"/>
                    </a:cubicBezTo>
                    <a:cubicBezTo>
                      <a:pt x="1484" y="1514"/>
                      <a:pt x="1458" y="1517"/>
                      <a:pt x="1431" y="1520"/>
                    </a:cubicBezTo>
                    <a:cubicBezTo>
                      <a:pt x="1446" y="1506"/>
                      <a:pt x="1461" y="1491"/>
                      <a:pt x="1476" y="1476"/>
                    </a:cubicBezTo>
                    <a:cubicBezTo>
                      <a:pt x="1490" y="1462"/>
                      <a:pt x="1505" y="1447"/>
                      <a:pt x="1519" y="1432"/>
                    </a:cubicBezTo>
                    <a:close/>
                    <a:moveTo>
                      <a:pt x="1419" y="1420"/>
                    </a:moveTo>
                    <a:lnTo>
                      <a:pt x="1419" y="1420"/>
                    </a:lnTo>
                    <a:cubicBezTo>
                      <a:pt x="1381" y="1458"/>
                      <a:pt x="1342" y="1495"/>
                      <a:pt x="1302" y="1530"/>
                    </a:cubicBezTo>
                    <a:cubicBezTo>
                      <a:pt x="1250" y="1533"/>
                      <a:pt x="1197" y="1535"/>
                      <a:pt x="1142" y="1535"/>
                    </a:cubicBezTo>
                    <a:cubicBezTo>
                      <a:pt x="1087" y="1535"/>
                      <a:pt x="1033" y="1533"/>
                      <a:pt x="981" y="1530"/>
                    </a:cubicBezTo>
                    <a:cubicBezTo>
                      <a:pt x="942" y="1495"/>
                      <a:pt x="903" y="1458"/>
                      <a:pt x="864" y="1420"/>
                    </a:cubicBezTo>
                    <a:cubicBezTo>
                      <a:pt x="826" y="1381"/>
                      <a:pt x="789" y="1342"/>
                      <a:pt x="754" y="1303"/>
                    </a:cubicBezTo>
                    <a:cubicBezTo>
                      <a:pt x="751" y="1251"/>
                      <a:pt x="749" y="1198"/>
                      <a:pt x="749" y="1143"/>
                    </a:cubicBezTo>
                    <a:cubicBezTo>
                      <a:pt x="749" y="1087"/>
                      <a:pt x="751" y="1034"/>
                      <a:pt x="754" y="982"/>
                    </a:cubicBezTo>
                    <a:cubicBezTo>
                      <a:pt x="789" y="943"/>
                      <a:pt x="825" y="904"/>
                      <a:pt x="864" y="865"/>
                    </a:cubicBezTo>
                    <a:cubicBezTo>
                      <a:pt x="903" y="827"/>
                      <a:pt x="942" y="790"/>
                      <a:pt x="981" y="755"/>
                    </a:cubicBezTo>
                    <a:cubicBezTo>
                      <a:pt x="1033" y="752"/>
                      <a:pt x="1087" y="750"/>
                      <a:pt x="1142" y="750"/>
                    </a:cubicBezTo>
                    <a:cubicBezTo>
                      <a:pt x="1197" y="750"/>
                      <a:pt x="1250" y="752"/>
                      <a:pt x="1302" y="755"/>
                    </a:cubicBezTo>
                    <a:cubicBezTo>
                      <a:pt x="1342" y="790"/>
                      <a:pt x="1381" y="827"/>
                      <a:pt x="1419" y="865"/>
                    </a:cubicBezTo>
                    <a:cubicBezTo>
                      <a:pt x="1458" y="904"/>
                      <a:pt x="1495" y="943"/>
                      <a:pt x="1529" y="982"/>
                    </a:cubicBezTo>
                    <a:cubicBezTo>
                      <a:pt x="1532" y="1034"/>
                      <a:pt x="1534" y="1087"/>
                      <a:pt x="1534" y="1143"/>
                    </a:cubicBezTo>
                    <a:cubicBezTo>
                      <a:pt x="1534" y="1198"/>
                      <a:pt x="1532" y="1251"/>
                      <a:pt x="1529" y="1303"/>
                    </a:cubicBezTo>
                    <a:cubicBezTo>
                      <a:pt x="1494" y="1342"/>
                      <a:pt x="1457" y="1381"/>
                      <a:pt x="1419" y="1420"/>
                    </a:cubicBezTo>
                    <a:close/>
                    <a:moveTo>
                      <a:pt x="1710" y="1075"/>
                    </a:moveTo>
                    <a:lnTo>
                      <a:pt x="1710" y="1075"/>
                    </a:lnTo>
                    <a:cubicBezTo>
                      <a:pt x="1678" y="1033"/>
                      <a:pt x="1644" y="991"/>
                      <a:pt x="1607" y="950"/>
                    </a:cubicBezTo>
                    <a:cubicBezTo>
                      <a:pt x="1604" y="894"/>
                      <a:pt x="1598" y="840"/>
                      <a:pt x="1591" y="788"/>
                    </a:cubicBezTo>
                    <a:cubicBezTo>
                      <a:pt x="1685" y="804"/>
                      <a:pt x="1770" y="826"/>
                      <a:pt x="1844" y="851"/>
                    </a:cubicBezTo>
                    <a:cubicBezTo>
                      <a:pt x="1808" y="924"/>
                      <a:pt x="1763" y="999"/>
                      <a:pt x="1710" y="1075"/>
                    </a:cubicBezTo>
                    <a:close/>
                    <a:moveTo>
                      <a:pt x="1711" y="1210"/>
                    </a:moveTo>
                    <a:lnTo>
                      <a:pt x="1711" y="1210"/>
                    </a:lnTo>
                    <a:cubicBezTo>
                      <a:pt x="1765" y="1288"/>
                      <a:pt x="1810" y="1363"/>
                      <a:pt x="1845" y="1434"/>
                    </a:cubicBezTo>
                    <a:cubicBezTo>
                      <a:pt x="1770" y="1459"/>
                      <a:pt x="1685" y="1481"/>
                      <a:pt x="1591" y="1497"/>
                    </a:cubicBezTo>
                    <a:cubicBezTo>
                      <a:pt x="1598" y="1445"/>
                      <a:pt x="1604" y="1391"/>
                      <a:pt x="1607" y="1335"/>
                    </a:cubicBezTo>
                    <a:cubicBezTo>
                      <a:pt x="1644" y="1294"/>
                      <a:pt x="1678" y="1252"/>
                      <a:pt x="1711" y="1210"/>
                    </a:cubicBezTo>
                    <a:close/>
                    <a:moveTo>
                      <a:pt x="1613" y="1080"/>
                    </a:moveTo>
                    <a:lnTo>
                      <a:pt x="1613" y="1080"/>
                    </a:lnTo>
                    <a:cubicBezTo>
                      <a:pt x="1630" y="1101"/>
                      <a:pt x="1646" y="1122"/>
                      <a:pt x="1661" y="1142"/>
                    </a:cubicBezTo>
                    <a:cubicBezTo>
                      <a:pt x="1646" y="1163"/>
                      <a:pt x="1630" y="1183"/>
                      <a:pt x="1613" y="1204"/>
                    </a:cubicBezTo>
                    <a:cubicBezTo>
                      <a:pt x="1614" y="1184"/>
                      <a:pt x="1614" y="1163"/>
                      <a:pt x="1614" y="1143"/>
                    </a:cubicBezTo>
                    <a:cubicBezTo>
                      <a:pt x="1614" y="1122"/>
                      <a:pt x="1614" y="1101"/>
                      <a:pt x="1613" y="1080"/>
                    </a:cubicBezTo>
                    <a:close/>
                    <a:moveTo>
                      <a:pt x="1756" y="345"/>
                    </a:moveTo>
                    <a:lnTo>
                      <a:pt x="1756" y="345"/>
                    </a:lnTo>
                    <a:cubicBezTo>
                      <a:pt x="1816" y="345"/>
                      <a:pt x="1862" y="361"/>
                      <a:pt x="1893" y="392"/>
                    </a:cubicBezTo>
                    <a:cubicBezTo>
                      <a:pt x="1959" y="458"/>
                      <a:pt x="1953" y="599"/>
                      <a:pt x="1878" y="779"/>
                    </a:cubicBezTo>
                    <a:cubicBezTo>
                      <a:pt x="1789" y="748"/>
                      <a:pt x="1689" y="723"/>
                      <a:pt x="1579" y="705"/>
                    </a:cubicBezTo>
                    <a:cubicBezTo>
                      <a:pt x="1561" y="596"/>
                      <a:pt x="1536" y="495"/>
                      <a:pt x="1505" y="407"/>
                    </a:cubicBezTo>
                    <a:cubicBezTo>
                      <a:pt x="1599" y="367"/>
                      <a:pt x="1684" y="345"/>
                      <a:pt x="1756" y="345"/>
                    </a:cubicBezTo>
                    <a:close/>
                    <a:moveTo>
                      <a:pt x="1952" y="807"/>
                    </a:moveTo>
                    <a:lnTo>
                      <a:pt x="1952" y="807"/>
                    </a:lnTo>
                    <a:cubicBezTo>
                      <a:pt x="2042" y="594"/>
                      <a:pt x="2041" y="427"/>
                      <a:pt x="1949" y="335"/>
                    </a:cubicBezTo>
                    <a:cubicBezTo>
                      <a:pt x="1903" y="289"/>
                      <a:pt x="1838" y="265"/>
                      <a:pt x="1756" y="265"/>
                    </a:cubicBezTo>
                    <a:cubicBezTo>
                      <a:pt x="1675" y="265"/>
                      <a:pt x="1580" y="289"/>
                      <a:pt x="1477" y="332"/>
                    </a:cubicBezTo>
                    <a:cubicBezTo>
                      <a:pt x="1392" y="126"/>
                      <a:pt x="1274" y="0"/>
                      <a:pt x="1142" y="0"/>
                    </a:cubicBezTo>
                    <a:cubicBezTo>
                      <a:pt x="1009" y="0"/>
                      <a:pt x="891" y="126"/>
                      <a:pt x="806" y="332"/>
                    </a:cubicBezTo>
                    <a:cubicBezTo>
                      <a:pt x="704" y="289"/>
                      <a:pt x="609" y="265"/>
                      <a:pt x="528" y="265"/>
                    </a:cubicBezTo>
                    <a:cubicBezTo>
                      <a:pt x="446" y="265"/>
                      <a:pt x="380" y="289"/>
                      <a:pt x="334" y="335"/>
                    </a:cubicBezTo>
                    <a:cubicBezTo>
                      <a:pt x="242" y="427"/>
                      <a:pt x="242" y="594"/>
                      <a:pt x="331" y="807"/>
                    </a:cubicBezTo>
                    <a:cubicBezTo>
                      <a:pt x="125" y="892"/>
                      <a:pt x="0" y="1010"/>
                      <a:pt x="0" y="1143"/>
                    </a:cubicBezTo>
                    <a:cubicBezTo>
                      <a:pt x="0" y="1275"/>
                      <a:pt x="125" y="1393"/>
                      <a:pt x="331" y="1478"/>
                    </a:cubicBezTo>
                    <a:cubicBezTo>
                      <a:pt x="246" y="1684"/>
                      <a:pt x="240" y="1856"/>
                      <a:pt x="334" y="1950"/>
                    </a:cubicBezTo>
                    <a:cubicBezTo>
                      <a:pt x="380" y="1996"/>
                      <a:pt x="446" y="2020"/>
                      <a:pt x="528" y="2020"/>
                    </a:cubicBezTo>
                    <a:cubicBezTo>
                      <a:pt x="609" y="2020"/>
                      <a:pt x="704" y="1996"/>
                      <a:pt x="806" y="1953"/>
                    </a:cubicBezTo>
                    <a:cubicBezTo>
                      <a:pt x="891" y="2159"/>
                      <a:pt x="1009" y="2284"/>
                      <a:pt x="1142" y="2284"/>
                    </a:cubicBezTo>
                    <a:cubicBezTo>
                      <a:pt x="1274" y="2284"/>
                      <a:pt x="1392" y="2159"/>
                      <a:pt x="1477" y="1953"/>
                    </a:cubicBezTo>
                    <a:cubicBezTo>
                      <a:pt x="1580" y="1996"/>
                      <a:pt x="1675" y="2020"/>
                      <a:pt x="1756" y="2020"/>
                    </a:cubicBezTo>
                    <a:cubicBezTo>
                      <a:pt x="1838" y="2020"/>
                      <a:pt x="1903" y="1996"/>
                      <a:pt x="1949" y="1950"/>
                    </a:cubicBezTo>
                    <a:cubicBezTo>
                      <a:pt x="2043" y="1856"/>
                      <a:pt x="2038" y="1684"/>
                      <a:pt x="1952" y="1478"/>
                    </a:cubicBezTo>
                    <a:cubicBezTo>
                      <a:pt x="2158" y="1393"/>
                      <a:pt x="2284" y="1275"/>
                      <a:pt x="2284" y="1143"/>
                    </a:cubicBezTo>
                    <a:cubicBezTo>
                      <a:pt x="2284" y="1010"/>
                      <a:pt x="2158" y="892"/>
                      <a:pt x="1952" y="80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92" name="Freeform 20"/>
              <p:cNvSpPr/>
              <p:nvPr userDrawn="1"/>
            </p:nvSpPr>
            <p:spPr bwMode="auto">
              <a:xfrm>
                <a:off x="7021513" y="5929313"/>
                <a:ext cx="177800" cy="177800"/>
              </a:xfrm>
              <a:custGeom>
                <a:avLst/>
                <a:gdLst>
                  <a:gd name="T0" fmla="*/ 120 w 240"/>
                  <a:gd name="T1" fmla="*/ 0 h 240"/>
                  <a:gd name="T2" fmla="*/ 120 w 240"/>
                  <a:gd name="T3" fmla="*/ 0 h 240"/>
                  <a:gd name="T4" fmla="*/ 0 w 240"/>
                  <a:gd name="T5" fmla="*/ 120 h 240"/>
                  <a:gd name="T6" fmla="*/ 120 w 240"/>
                  <a:gd name="T7" fmla="*/ 240 h 240"/>
                  <a:gd name="T8" fmla="*/ 240 w 240"/>
                  <a:gd name="T9" fmla="*/ 120 h 240"/>
                  <a:gd name="T10" fmla="*/ 120 w 240"/>
                  <a:gd name="T1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0" h="240">
                    <a:moveTo>
                      <a:pt x="120" y="0"/>
                    </a:moveTo>
                    <a:lnTo>
                      <a:pt x="120" y="0"/>
                    </a:lnTo>
                    <a:cubicBezTo>
                      <a:pt x="53" y="0"/>
                      <a:pt x="0" y="53"/>
                      <a:pt x="0" y="120"/>
                    </a:cubicBezTo>
                    <a:cubicBezTo>
                      <a:pt x="0" y="186"/>
                      <a:pt x="53" y="240"/>
                      <a:pt x="120" y="240"/>
                    </a:cubicBezTo>
                    <a:cubicBezTo>
                      <a:pt x="186" y="240"/>
                      <a:pt x="240" y="186"/>
                      <a:pt x="240" y="120"/>
                    </a:cubicBezTo>
                    <a:cubicBezTo>
                      <a:pt x="240" y="53"/>
                      <a:pt x="186" y="0"/>
                      <a:pt x="120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sp>
          <p:nvSpPr>
            <p:cNvPr id="30" name="Freeform 7"/>
            <p:cNvSpPr>
              <a:spLocks noEditPoints="1"/>
            </p:cNvSpPr>
            <p:nvPr userDrawn="1"/>
          </p:nvSpPr>
          <p:spPr bwMode="auto">
            <a:xfrm rot="21538996">
              <a:off x="7150383" y="5764310"/>
              <a:ext cx="1277233" cy="931381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31" name="Freeform 9"/>
            <p:cNvSpPr>
              <a:spLocks noEditPoints="1"/>
            </p:cNvSpPr>
            <p:nvPr userDrawn="1"/>
          </p:nvSpPr>
          <p:spPr bwMode="auto">
            <a:xfrm rot="1406730">
              <a:off x="8537771" y="4215104"/>
              <a:ext cx="1135300" cy="1451430"/>
            </a:xfrm>
            <a:custGeom>
              <a:avLst/>
              <a:gdLst>
                <a:gd name="T0" fmla="*/ 449 w 1637"/>
                <a:gd name="T1" fmla="*/ 1301 h 2083"/>
                <a:gd name="T2" fmla="*/ 449 w 1637"/>
                <a:gd name="T3" fmla="*/ 1301 h 2083"/>
                <a:gd name="T4" fmla="*/ 350 w 1637"/>
                <a:gd name="T5" fmla="*/ 1276 h 2083"/>
                <a:gd name="T6" fmla="*/ 240 w 1637"/>
                <a:gd name="T7" fmla="*/ 1150 h 2083"/>
                <a:gd name="T8" fmla="*/ 273 w 1637"/>
                <a:gd name="T9" fmla="*/ 841 h 2083"/>
                <a:gd name="T10" fmla="*/ 770 w 1637"/>
                <a:gd name="T11" fmla="*/ 1055 h 2083"/>
                <a:gd name="T12" fmla="*/ 449 w 1637"/>
                <a:gd name="T13" fmla="*/ 1301 h 2083"/>
                <a:gd name="T14" fmla="*/ 1500 w 1637"/>
                <a:gd name="T15" fmla="*/ 1781 h 2083"/>
                <a:gd name="T16" fmla="*/ 1500 w 1637"/>
                <a:gd name="T17" fmla="*/ 1781 h 2083"/>
                <a:gd name="T18" fmla="*/ 1590 w 1637"/>
                <a:gd name="T19" fmla="*/ 1670 h 2083"/>
                <a:gd name="T20" fmla="*/ 1278 w 1637"/>
                <a:gd name="T21" fmla="*/ 1604 h 2083"/>
                <a:gd name="T22" fmla="*/ 1403 w 1637"/>
                <a:gd name="T23" fmla="*/ 1057 h 2083"/>
                <a:gd name="T24" fmla="*/ 1031 w 1637"/>
                <a:gd name="T25" fmla="*/ 383 h 2083"/>
                <a:gd name="T26" fmla="*/ 931 w 1637"/>
                <a:gd name="T27" fmla="*/ 92 h 2083"/>
                <a:gd name="T28" fmla="*/ 480 w 1637"/>
                <a:gd name="T29" fmla="*/ 430 h 2083"/>
                <a:gd name="T30" fmla="*/ 0 w 1637"/>
                <a:gd name="T31" fmla="*/ 723 h 2083"/>
                <a:gd name="T32" fmla="*/ 236 w 1637"/>
                <a:gd name="T33" fmla="*/ 825 h 2083"/>
                <a:gd name="T34" fmla="*/ 202 w 1637"/>
                <a:gd name="T35" fmla="*/ 1162 h 2083"/>
                <a:gd name="T36" fmla="*/ 332 w 1637"/>
                <a:gd name="T37" fmla="*/ 1312 h 2083"/>
                <a:gd name="T38" fmla="*/ 449 w 1637"/>
                <a:gd name="T39" fmla="*/ 1341 h 2083"/>
                <a:gd name="T40" fmla="*/ 807 w 1637"/>
                <a:gd name="T41" fmla="*/ 1071 h 2083"/>
                <a:gd name="T42" fmla="*/ 1003 w 1637"/>
                <a:gd name="T43" fmla="*/ 1156 h 2083"/>
                <a:gd name="T44" fmla="*/ 950 w 1637"/>
                <a:gd name="T45" fmla="*/ 626 h 2083"/>
                <a:gd name="T46" fmla="*/ 1001 w 1637"/>
                <a:gd name="T47" fmla="*/ 495 h 2083"/>
                <a:gd name="T48" fmla="*/ 1297 w 1637"/>
                <a:gd name="T49" fmla="*/ 1060 h 2083"/>
                <a:gd name="T50" fmla="*/ 1215 w 1637"/>
                <a:gd name="T51" fmla="*/ 1499 h 2083"/>
                <a:gd name="T52" fmla="*/ 1166 w 1637"/>
                <a:gd name="T53" fmla="*/ 1581 h 2083"/>
                <a:gd name="T54" fmla="*/ 920 w 1637"/>
                <a:gd name="T55" fmla="*/ 1530 h 2083"/>
                <a:gd name="T56" fmla="*/ 549 w 1637"/>
                <a:gd name="T57" fmla="*/ 1946 h 2083"/>
                <a:gd name="T58" fmla="*/ 1255 w 1637"/>
                <a:gd name="T59" fmla="*/ 2083 h 2083"/>
                <a:gd name="T60" fmla="*/ 1637 w 1637"/>
                <a:gd name="T61" fmla="*/ 1806 h 2083"/>
                <a:gd name="T62" fmla="*/ 1500 w 1637"/>
                <a:gd name="T63" fmla="*/ 1781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37" h="2083">
                  <a:moveTo>
                    <a:pt x="449" y="1301"/>
                  </a:moveTo>
                  <a:lnTo>
                    <a:pt x="449" y="1301"/>
                  </a:lnTo>
                  <a:cubicBezTo>
                    <a:pt x="416" y="1301"/>
                    <a:pt x="383" y="1292"/>
                    <a:pt x="350" y="1276"/>
                  </a:cubicBezTo>
                  <a:cubicBezTo>
                    <a:pt x="295" y="1248"/>
                    <a:pt x="258" y="1206"/>
                    <a:pt x="240" y="1150"/>
                  </a:cubicBezTo>
                  <a:cubicBezTo>
                    <a:pt x="207" y="1047"/>
                    <a:pt x="243" y="919"/>
                    <a:pt x="273" y="841"/>
                  </a:cubicBezTo>
                  <a:lnTo>
                    <a:pt x="770" y="1055"/>
                  </a:lnTo>
                  <a:cubicBezTo>
                    <a:pt x="719" y="1137"/>
                    <a:pt x="599" y="1301"/>
                    <a:pt x="449" y="1301"/>
                  </a:cubicBezTo>
                  <a:close/>
                  <a:moveTo>
                    <a:pt x="1500" y="1781"/>
                  </a:moveTo>
                  <a:lnTo>
                    <a:pt x="1500" y="1781"/>
                  </a:lnTo>
                  <a:lnTo>
                    <a:pt x="1590" y="1670"/>
                  </a:lnTo>
                  <a:lnTo>
                    <a:pt x="1278" y="1604"/>
                  </a:lnTo>
                  <a:cubicBezTo>
                    <a:pt x="1340" y="1504"/>
                    <a:pt x="1412" y="1329"/>
                    <a:pt x="1403" y="1057"/>
                  </a:cubicBezTo>
                  <a:cubicBezTo>
                    <a:pt x="1392" y="672"/>
                    <a:pt x="1130" y="453"/>
                    <a:pt x="1031" y="383"/>
                  </a:cubicBezTo>
                  <a:cubicBezTo>
                    <a:pt x="1053" y="263"/>
                    <a:pt x="1046" y="135"/>
                    <a:pt x="931" y="92"/>
                  </a:cubicBezTo>
                  <a:cubicBezTo>
                    <a:pt x="680" y="0"/>
                    <a:pt x="480" y="430"/>
                    <a:pt x="480" y="430"/>
                  </a:cubicBezTo>
                  <a:cubicBezTo>
                    <a:pt x="480" y="430"/>
                    <a:pt x="113" y="340"/>
                    <a:pt x="0" y="723"/>
                  </a:cubicBezTo>
                  <a:lnTo>
                    <a:pt x="236" y="825"/>
                  </a:lnTo>
                  <a:cubicBezTo>
                    <a:pt x="204" y="908"/>
                    <a:pt x="164" y="1046"/>
                    <a:pt x="202" y="1162"/>
                  </a:cubicBezTo>
                  <a:cubicBezTo>
                    <a:pt x="223" y="1229"/>
                    <a:pt x="267" y="1279"/>
                    <a:pt x="332" y="1312"/>
                  </a:cubicBezTo>
                  <a:cubicBezTo>
                    <a:pt x="370" y="1331"/>
                    <a:pt x="410" y="1341"/>
                    <a:pt x="449" y="1341"/>
                  </a:cubicBezTo>
                  <a:cubicBezTo>
                    <a:pt x="623" y="1341"/>
                    <a:pt x="755" y="1157"/>
                    <a:pt x="807" y="1071"/>
                  </a:cubicBezTo>
                  <a:lnTo>
                    <a:pt x="1003" y="1156"/>
                  </a:lnTo>
                  <a:cubicBezTo>
                    <a:pt x="1003" y="1156"/>
                    <a:pt x="1247" y="846"/>
                    <a:pt x="950" y="626"/>
                  </a:cubicBezTo>
                  <a:cubicBezTo>
                    <a:pt x="950" y="626"/>
                    <a:pt x="977" y="571"/>
                    <a:pt x="1001" y="495"/>
                  </a:cubicBezTo>
                  <a:cubicBezTo>
                    <a:pt x="1101" y="574"/>
                    <a:pt x="1288" y="762"/>
                    <a:pt x="1297" y="1060"/>
                  </a:cubicBezTo>
                  <a:cubicBezTo>
                    <a:pt x="1303" y="1273"/>
                    <a:pt x="1256" y="1416"/>
                    <a:pt x="1215" y="1499"/>
                  </a:cubicBezTo>
                  <a:cubicBezTo>
                    <a:pt x="1198" y="1534"/>
                    <a:pt x="1181" y="1561"/>
                    <a:pt x="1166" y="1581"/>
                  </a:cubicBezTo>
                  <a:lnTo>
                    <a:pt x="920" y="1530"/>
                  </a:lnTo>
                  <a:lnTo>
                    <a:pt x="549" y="1946"/>
                  </a:lnTo>
                  <a:lnTo>
                    <a:pt x="1255" y="2083"/>
                  </a:lnTo>
                  <a:lnTo>
                    <a:pt x="1637" y="1806"/>
                  </a:lnTo>
                  <a:lnTo>
                    <a:pt x="1500" y="178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grpSp>
          <p:nvGrpSpPr>
            <p:cNvPr id="32" name="组 77"/>
            <p:cNvGrpSpPr/>
            <p:nvPr userDrawn="1"/>
          </p:nvGrpSpPr>
          <p:grpSpPr>
            <a:xfrm rot="2803540">
              <a:off x="9511163" y="5451183"/>
              <a:ext cx="337162" cy="1815987"/>
              <a:chOff x="6099175" y="2627313"/>
              <a:chExt cx="411163" cy="2214563"/>
            </a:xfrm>
            <a:grpFill/>
          </p:grpSpPr>
          <p:sp>
            <p:nvSpPr>
              <p:cNvPr id="187" name="Freeform 13"/>
              <p:cNvSpPr>
                <a:spLocks noEditPoints="1"/>
              </p:cNvSpPr>
              <p:nvPr userDrawn="1"/>
            </p:nvSpPr>
            <p:spPr bwMode="auto">
              <a:xfrm>
                <a:off x="6130131" y="3048001"/>
                <a:ext cx="349250" cy="1258888"/>
              </a:xfrm>
              <a:custGeom>
                <a:avLst/>
                <a:gdLst>
                  <a:gd name="T0" fmla="*/ 137 w 367"/>
                  <a:gd name="T1" fmla="*/ 40 h 1313"/>
                  <a:gd name="T2" fmla="*/ 137 w 367"/>
                  <a:gd name="T3" fmla="*/ 40 h 1313"/>
                  <a:gd name="T4" fmla="*/ 230 w 367"/>
                  <a:gd name="T5" fmla="*/ 40 h 1313"/>
                  <a:gd name="T6" fmla="*/ 230 w 367"/>
                  <a:gd name="T7" fmla="*/ 1273 h 1313"/>
                  <a:gd name="T8" fmla="*/ 137 w 367"/>
                  <a:gd name="T9" fmla="*/ 1273 h 1313"/>
                  <a:gd name="T10" fmla="*/ 137 w 367"/>
                  <a:gd name="T11" fmla="*/ 40 h 1313"/>
                  <a:gd name="T12" fmla="*/ 97 w 367"/>
                  <a:gd name="T13" fmla="*/ 1273 h 1313"/>
                  <a:gd name="T14" fmla="*/ 97 w 367"/>
                  <a:gd name="T15" fmla="*/ 1273 h 1313"/>
                  <a:gd name="T16" fmla="*/ 40 w 367"/>
                  <a:gd name="T17" fmla="*/ 1273 h 1313"/>
                  <a:gd name="T18" fmla="*/ 40 w 367"/>
                  <a:gd name="T19" fmla="*/ 40 h 1313"/>
                  <a:gd name="T20" fmla="*/ 97 w 367"/>
                  <a:gd name="T21" fmla="*/ 40 h 1313"/>
                  <a:gd name="T22" fmla="*/ 97 w 367"/>
                  <a:gd name="T23" fmla="*/ 1273 h 1313"/>
                  <a:gd name="T24" fmla="*/ 270 w 367"/>
                  <a:gd name="T25" fmla="*/ 40 h 1313"/>
                  <a:gd name="T26" fmla="*/ 270 w 367"/>
                  <a:gd name="T27" fmla="*/ 40 h 1313"/>
                  <a:gd name="T28" fmla="*/ 327 w 367"/>
                  <a:gd name="T29" fmla="*/ 40 h 1313"/>
                  <a:gd name="T30" fmla="*/ 327 w 367"/>
                  <a:gd name="T31" fmla="*/ 1273 h 1313"/>
                  <a:gd name="T32" fmla="*/ 270 w 367"/>
                  <a:gd name="T33" fmla="*/ 1273 h 1313"/>
                  <a:gd name="T34" fmla="*/ 270 w 367"/>
                  <a:gd name="T35" fmla="*/ 40 h 1313"/>
                  <a:gd name="T36" fmla="*/ 270 w 367"/>
                  <a:gd name="T37" fmla="*/ 1313 h 1313"/>
                  <a:gd name="T38" fmla="*/ 270 w 367"/>
                  <a:gd name="T39" fmla="*/ 1313 h 1313"/>
                  <a:gd name="T40" fmla="*/ 270 w 367"/>
                  <a:gd name="T41" fmla="*/ 1313 h 1313"/>
                  <a:gd name="T42" fmla="*/ 367 w 367"/>
                  <a:gd name="T43" fmla="*/ 1313 h 1313"/>
                  <a:gd name="T44" fmla="*/ 367 w 367"/>
                  <a:gd name="T45" fmla="*/ 0 h 1313"/>
                  <a:gd name="T46" fmla="*/ 0 w 367"/>
                  <a:gd name="T47" fmla="*/ 0 h 1313"/>
                  <a:gd name="T48" fmla="*/ 0 w 367"/>
                  <a:gd name="T49" fmla="*/ 1313 h 1313"/>
                  <a:gd name="T50" fmla="*/ 97 w 367"/>
                  <a:gd name="T51" fmla="*/ 1313 h 1313"/>
                  <a:gd name="T52" fmla="*/ 97 w 367"/>
                  <a:gd name="T53" fmla="*/ 1313 h 1313"/>
                  <a:gd name="T54" fmla="*/ 137 w 367"/>
                  <a:gd name="T55" fmla="*/ 1313 h 1313"/>
                  <a:gd name="T56" fmla="*/ 137 w 367"/>
                  <a:gd name="T57" fmla="*/ 1313 h 1313"/>
                  <a:gd name="T58" fmla="*/ 230 w 367"/>
                  <a:gd name="T59" fmla="*/ 1313 h 1313"/>
                  <a:gd name="T60" fmla="*/ 230 w 367"/>
                  <a:gd name="T61" fmla="*/ 1313 h 1313"/>
                  <a:gd name="T62" fmla="*/ 270 w 367"/>
                  <a:gd name="T63" fmla="*/ 1313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67" h="1313">
                    <a:moveTo>
                      <a:pt x="137" y="40"/>
                    </a:moveTo>
                    <a:lnTo>
                      <a:pt x="137" y="40"/>
                    </a:lnTo>
                    <a:lnTo>
                      <a:pt x="230" y="40"/>
                    </a:lnTo>
                    <a:lnTo>
                      <a:pt x="230" y="1273"/>
                    </a:lnTo>
                    <a:lnTo>
                      <a:pt x="137" y="1273"/>
                    </a:lnTo>
                    <a:lnTo>
                      <a:pt x="137" y="40"/>
                    </a:lnTo>
                    <a:close/>
                    <a:moveTo>
                      <a:pt x="97" y="1273"/>
                    </a:moveTo>
                    <a:lnTo>
                      <a:pt x="97" y="1273"/>
                    </a:lnTo>
                    <a:lnTo>
                      <a:pt x="40" y="1273"/>
                    </a:lnTo>
                    <a:lnTo>
                      <a:pt x="40" y="40"/>
                    </a:lnTo>
                    <a:lnTo>
                      <a:pt x="97" y="40"/>
                    </a:lnTo>
                    <a:lnTo>
                      <a:pt x="97" y="1273"/>
                    </a:lnTo>
                    <a:close/>
                    <a:moveTo>
                      <a:pt x="270" y="40"/>
                    </a:moveTo>
                    <a:lnTo>
                      <a:pt x="270" y="40"/>
                    </a:lnTo>
                    <a:lnTo>
                      <a:pt x="327" y="40"/>
                    </a:lnTo>
                    <a:lnTo>
                      <a:pt x="327" y="1273"/>
                    </a:lnTo>
                    <a:lnTo>
                      <a:pt x="270" y="1273"/>
                    </a:lnTo>
                    <a:lnTo>
                      <a:pt x="270" y="40"/>
                    </a:lnTo>
                    <a:close/>
                    <a:moveTo>
                      <a:pt x="270" y="1313"/>
                    </a:moveTo>
                    <a:lnTo>
                      <a:pt x="270" y="1313"/>
                    </a:lnTo>
                    <a:lnTo>
                      <a:pt x="270" y="1313"/>
                    </a:lnTo>
                    <a:lnTo>
                      <a:pt x="367" y="1313"/>
                    </a:lnTo>
                    <a:lnTo>
                      <a:pt x="367" y="0"/>
                    </a:lnTo>
                    <a:lnTo>
                      <a:pt x="0" y="0"/>
                    </a:lnTo>
                    <a:lnTo>
                      <a:pt x="0" y="1313"/>
                    </a:lnTo>
                    <a:lnTo>
                      <a:pt x="97" y="1313"/>
                    </a:lnTo>
                    <a:lnTo>
                      <a:pt x="97" y="1313"/>
                    </a:lnTo>
                    <a:lnTo>
                      <a:pt x="137" y="1313"/>
                    </a:lnTo>
                    <a:lnTo>
                      <a:pt x="137" y="1313"/>
                    </a:lnTo>
                    <a:lnTo>
                      <a:pt x="230" y="1313"/>
                    </a:lnTo>
                    <a:lnTo>
                      <a:pt x="230" y="1313"/>
                    </a:lnTo>
                    <a:lnTo>
                      <a:pt x="270" y="1313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88" name="Freeform 14"/>
              <p:cNvSpPr/>
              <p:nvPr userDrawn="1"/>
            </p:nvSpPr>
            <p:spPr bwMode="auto">
              <a:xfrm>
                <a:off x="6130131" y="2968626"/>
                <a:ext cx="349250" cy="63500"/>
              </a:xfrm>
              <a:custGeom>
                <a:avLst/>
                <a:gdLst>
                  <a:gd name="T0" fmla="*/ 367 w 367"/>
                  <a:gd name="T1" fmla="*/ 0 h 67"/>
                  <a:gd name="T2" fmla="*/ 367 w 367"/>
                  <a:gd name="T3" fmla="*/ 0 h 67"/>
                  <a:gd name="T4" fmla="*/ 0 w 367"/>
                  <a:gd name="T5" fmla="*/ 0 h 67"/>
                  <a:gd name="T6" fmla="*/ 0 w 367"/>
                  <a:gd name="T7" fmla="*/ 67 h 67"/>
                  <a:gd name="T8" fmla="*/ 367 w 367"/>
                  <a:gd name="T9" fmla="*/ 67 h 67"/>
                  <a:gd name="T10" fmla="*/ 367 w 367"/>
                  <a:gd name="T11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7" h="67">
                    <a:moveTo>
                      <a:pt x="367" y="0"/>
                    </a:moveTo>
                    <a:lnTo>
                      <a:pt x="367" y="0"/>
                    </a:lnTo>
                    <a:lnTo>
                      <a:pt x="0" y="0"/>
                    </a:lnTo>
                    <a:lnTo>
                      <a:pt x="0" y="67"/>
                    </a:lnTo>
                    <a:lnTo>
                      <a:pt x="367" y="67"/>
                    </a:lnTo>
                    <a:lnTo>
                      <a:pt x="36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89" name="Freeform 15"/>
              <p:cNvSpPr/>
              <p:nvPr userDrawn="1"/>
            </p:nvSpPr>
            <p:spPr bwMode="auto">
              <a:xfrm>
                <a:off x="6099175" y="2627313"/>
                <a:ext cx="411163" cy="325438"/>
              </a:xfrm>
              <a:custGeom>
                <a:avLst/>
                <a:gdLst>
                  <a:gd name="T0" fmla="*/ 399 w 430"/>
                  <a:gd name="T1" fmla="*/ 340 h 340"/>
                  <a:gd name="T2" fmla="*/ 399 w 430"/>
                  <a:gd name="T3" fmla="*/ 340 h 340"/>
                  <a:gd name="T4" fmla="*/ 215 w 430"/>
                  <a:gd name="T5" fmla="*/ 0 h 340"/>
                  <a:gd name="T6" fmla="*/ 32 w 430"/>
                  <a:gd name="T7" fmla="*/ 340 h 340"/>
                  <a:gd name="T8" fmla="*/ 399 w 430"/>
                  <a:gd name="T9" fmla="*/ 340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0" h="340">
                    <a:moveTo>
                      <a:pt x="399" y="340"/>
                    </a:moveTo>
                    <a:lnTo>
                      <a:pt x="399" y="340"/>
                    </a:lnTo>
                    <a:cubicBezTo>
                      <a:pt x="399" y="340"/>
                      <a:pt x="430" y="0"/>
                      <a:pt x="215" y="0"/>
                    </a:cubicBezTo>
                    <a:cubicBezTo>
                      <a:pt x="0" y="0"/>
                      <a:pt x="32" y="340"/>
                      <a:pt x="32" y="340"/>
                    </a:cubicBezTo>
                    <a:lnTo>
                      <a:pt x="399" y="34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90" name="Freeform 17"/>
              <p:cNvSpPr>
                <a:spLocks noEditPoints="1"/>
              </p:cNvSpPr>
              <p:nvPr userDrawn="1"/>
            </p:nvSpPr>
            <p:spPr bwMode="auto">
              <a:xfrm>
                <a:off x="6128544" y="4310063"/>
                <a:ext cx="352425" cy="531813"/>
              </a:xfrm>
              <a:custGeom>
                <a:avLst/>
                <a:gdLst>
                  <a:gd name="T0" fmla="*/ 214 w 369"/>
                  <a:gd name="T1" fmla="*/ 338 h 554"/>
                  <a:gd name="T2" fmla="*/ 214 w 369"/>
                  <a:gd name="T3" fmla="*/ 338 h 554"/>
                  <a:gd name="T4" fmla="*/ 155 w 369"/>
                  <a:gd name="T5" fmla="*/ 338 h 554"/>
                  <a:gd name="T6" fmla="*/ 56 w 369"/>
                  <a:gd name="T7" fmla="*/ 40 h 554"/>
                  <a:gd name="T8" fmla="*/ 313 w 369"/>
                  <a:gd name="T9" fmla="*/ 40 h 554"/>
                  <a:gd name="T10" fmla="*/ 214 w 369"/>
                  <a:gd name="T11" fmla="*/ 338 h 554"/>
                  <a:gd name="T12" fmla="*/ 113 w 369"/>
                  <a:gd name="T13" fmla="*/ 338 h 554"/>
                  <a:gd name="T14" fmla="*/ 113 w 369"/>
                  <a:gd name="T15" fmla="*/ 338 h 554"/>
                  <a:gd name="T16" fmla="*/ 184 w 369"/>
                  <a:gd name="T17" fmla="*/ 554 h 554"/>
                  <a:gd name="T18" fmla="*/ 256 w 369"/>
                  <a:gd name="T19" fmla="*/ 338 h 554"/>
                  <a:gd name="T20" fmla="*/ 369 w 369"/>
                  <a:gd name="T21" fmla="*/ 0 h 554"/>
                  <a:gd name="T22" fmla="*/ 0 w 369"/>
                  <a:gd name="T23" fmla="*/ 0 h 554"/>
                  <a:gd name="T24" fmla="*/ 113 w 369"/>
                  <a:gd name="T25" fmla="*/ 338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9" h="554">
                    <a:moveTo>
                      <a:pt x="214" y="338"/>
                    </a:moveTo>
                    <a:lnTo>
                      <a:pt x="214" y="338"/>
                    </a:lnTo>
                    <a:lnTo>
                      <a:pt x="155" y="338"/>
                    </a:lnTo>
                    <a:lnTo>
                      <a:pt x="56" y="40"/>
                    </a:lnTo>
                    <a:lnTo>
                      <a:pt x="313" y="40"/>
                    </a:lnTo>
                    <a:lnTo>
                      <a:pt x="214" y="338"/>
                    </a:lnTo>
                    <a:close/>
                    <a:moveTo>
                      <a:pt x="113" y="338"/>
                    </a:moveTo>
                    <a:lnTo>
                      <a:pt x="113" y="338"/>
                    </a:lnTo>
                    <a:lnTo>
                      <a:pt x="184" y="554"/>
                    </a:lnTo>
                    <a:lnTo>
                      <a:pt x="256" y="338"/>
                    </a:lnTo>
                    <a:lnTo>
                      <a:pt x="369" y="0"/>
                    </a:lnTo>
                    <a:lnTo>
                      <a:pt x="0" y="0"/>
                    </a:lnTo>
                    <a:lnTo>
                      <a:pt x="113" y="33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sp>
          <p:nvSpPr>
            <p:cNvPr id="33" name="Freeform 19"/>
            <p:cNvSpPr>
              <a:spLocks noEditPoints="1"/>
            </p:cNvSpPr>
            <p:nvPr userDrawn="1"/>
          </p:nvSpPr>
          <p:spPr bwMode="auto">
            <a:xfrm rot="2770270">
              <a:off x="8355392" y="7325895"/>
              <a:ext cx="1209819" cy="253100"/>
            </a:xfrm>
            <a:custGeom>
              <a:avLst/>
              <a:gdLst>
                <a:gd name="T0" fmla="*/ 2347 w 2387"/>
                <a:gd name="T1" fmla="*/ 458 h 498"/>
                <a:gd name="T2" fmla="*/ 40 w 2387"/>
                <a:gd name="T3" fmla="*/ 40 h 498"/>
                <a:gd name="T4" fmla="*/ 177 w 2387"/>
                <a:gd name="T5" fmla="*/ 298 h 498"/>
                <a:gd name="T6" fmla="*/ 217 w 2387"/>
                <a:gd name="T7" fmla="*/ 40 h 498"/>
                <a:gd name="T8" fmla="*/ 277 w 2387"/>
                <a:gd name="T9" fmla="*/ 159 h 498"/>
                <a:gd name="T10" fmla="*/ 317 w 2387"/>
                <a:gd name="T11" fmla="*/ 40 h 498"/>
                <a:gd name="T12" fmla="*/ 377 w 2387"/>
                <a:gd name="T13" fmla="*/ 159 h 498"/>
                <a:gd name="T14" fmla="*/ 417 w 2387"/>
                <a:gd name="T15" fmla="*/ 40 h 498"/>
                <a:gd name="T16" fmla="*/ 477 w 2387"/>
                <a:gd name="T17" fmla="*/ 159 h 498"/>
                <a:gd name="T18" fmla="*/ 517 w 2387"/>
                <a:gd name="T19" fmla="*/ 40 h 498"/>
                <a:gd name="T20" fmla="*/ 577 w 2387"/>
                <a:gd name="T21" fmla="*/ 159 h 498"/>
                <a:gd name="T22" fmla="*/ 617 w 2387"/>
                <a:gd name="T23" fmla="*/ 40 h 498"/>
                <a:gd name="T24" fmla="*/ 674 w 2387"/>
                <a:gd name="T25" fmla="*/ 298 h 498"/>
                <a:gd name="T26" fmla="*/ 714 w 2387"/>
                <a:gd name="T27" fmla="*/ 40 h 498"/>
                <a:gd name="T28" fmla="*/ 774 w 2387"/>
                <a:gd name="T29" fmla="*/ 159 h 498"/>
                <a:gd name="T30" fmla="*/ 814 w 2387"/>
                <a:gd name="T31" fmla="*/ 40 h 498"/>
                <a:gd name="T32" fmla="*/ 874 w 2387"/>
                <a:gd name="T33" fmla="*/ 159 h 498"/>
                <a:gd name="T34" fmla="*/ 914 w 2387"/>
                <a:gd name="T35" fmla="*/ 40 h 498"/>
                <a:gd name="T36" fmla="*/ 974 w 2387"/>
                <a:gd name="T37" fmla="*/ 159 h 498"/>
                <a:gd name="T38" fmla="*/ 1014 w 2387"/>
                <a:gd name="T39" fmla="*/ 40 h 498"/>
                <a:gd name="T40" fmla="*/ 1074 w 2387"/>
                <a:gd name="T41" fmla="*/ 159 h 498"/>
                <a:gd name="T42" fmla="*/ 1114 w 2387"/>
                <a:gd name="T43" fmla="*/ 40 h 498"/>
                <a:gd name="T44" fmla="*/ 1187 w 2387"/>
                <a:gd name="T45" fmla="*/ 298 h 498"/>
                <a:gd name="T46" fmla="*/ 1227 w 2387"/>
                <a:gd name="T47" fmla="*/ 40 h 498"/>
                <a:gd name="T48" fmla="*/ 1287 w 2387"/>
                <a:gd name="T49" fmla="*/ 159 h 498"/>
                <a:gd name="T50" fmla="*/ 1327 w 2387"/>
                <a:gd name="T51" fmla="*/ 40 h 498"/>
                <a:gd name="T52" fmla="*/ 1387 w 2387"/>
                <a:gd name="T53" fmla="*/ 159 h 498"/>
                <a:gd name="T54" fmla="*/ 1427 w 2387"/>
                <a:gd name="T55" fmla="*/ 40 h 498"/>
                <a:gd name="T56" fmla="*/ 1487 w 2387"/>
                <a:gd name="T57" fmla="*/ 159 h 498"/>
                <a:gd name="T58" fmla="*/ 1527 w 2387"/>
                <a:gd name="T59" fmla="*/ 40 h 498"/>
                <a:gd name="T60" fmla="*/ 1587 w 2387"/>
                <a:gd name="T61" fmla="*/ 159 h 498"/>
                <a:gd name="T62" fmla="*/ 1627 w 2387"/>
                <a:gd name="T63" fmla="*/ 40 h 498"/>
                <a:gd name="T64" fmla="*/ 1684 w 2387"/>
                <a:gd name="T65" fmla="*/ 298 h 498"/>
                <a:gd name="T66" fmla="*/ 1724 w 2387"/>
                <a:gd name="T67" fmla="*/ 40 h 498"/>
                <a:gd name="T68" fmla="*/ 1784 w 2387"/>
                <a:gd name="T69" fmla="*/ 159 h 498"/>
                <a:gd name="T70" fmla="*/ 1824 w 2387"/>
                <a:gd name="T71" fmla="*/ 40 h 498"/>
                <a:gd name="T72" fmla="*/ 1884 w 2387"/>
                <a:gd name="T73" fmla="*/ 159 h 498"/>
                <a:gd name="T74" fmla="*/ 1924 w 2387"/>
                <a:gd name="T75" fmla="*/ 40 h 498"/>
                <a:gd name="T76" fmla="*/ 1984 w 2387"/>
                <a:gd name="T77" fmla="*/ 159 h 498"/>
                <a:gd name="T78" fmla="*/ 2024 w 2387"/>
                <a:gd name="T79" fmla="*/ 40 h 498"/>
                <a:gd name="T80" fmla="*/ 2084 w 2387"/>
                <a:gd name="T81" fmla="*/ 159 h 498"/>
                <a:gd name="T82" fmla="*/ 2124 w 2387"/>
                <a:gd name="T83" fmla="*/ 40 h 498"/>
                <a:gd name="T84" fmla="*/ 2170 w 2387"/>
                <a:gd name="T85" fmla="*/ 298 h 498"/>
                <a:gd name="T86" fmla="*/ 2210 w 2387"/>
                <a:gd name="T87" fmla="*/ 40 h 498"/>
                <a:gd name="T88" fmla="*/ 2347 w 2387"/>
                <a:gd name="T89" fmla="*/ 458 h 498"/>
                <a:gd name="T90" fmla="*/ 0 w 2387"/>
                <a:gd name="T91" fmla="*/ 498 h 498"/>
                <a:gd name="T92" fmla="*/ 2387 w 2387"/>
                <a:gd name="T93" fmla="*/ 0 h 498"/>
                <a:gd name="T94" fmla="*/ 0 w 2387"/>
                <a:gd name="T95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87" h="498">
                  <a:moveTo>
                    <a:pt x="2347" y="458"/>
                  </a:moveTo>
                  <a:lnTo>
                    <a:pt x="2347" y="458"/>
                  </a:lnTo>
                  <a:lnTo>
                    <a:pt x="40" y="458"/>
                  </a:lnTo>
                  <a:lnTo>
                    <a:pt x="40" y="40"/>
                  </a:lnTo>
                  <a:lnTo>
                    <a:pt x="177" y="40"/>
                  </a:lnTo>
                  <a:lnTo>
                    <a:pt x="177" y="298"/>
                  </a:lnTo>
                  <a:lnTo>
                    <a:pt x="217" y="298"/>
                  </a:lnTo>
                  <a:lnTo>
                    <a:pt x="217" y="40"/>
                  </a:lnTo>
                  <a:lnTo>
                    <a:pt x="277" y="40"/>
                  </a:lnTo>
                  <a:lnTo>
                    <a:pt x="277" y="159"/>
                  </a:lnTo>
                  <a:lnTo>
                    <a:pt x="317" y="159"/>
                  </a:lnTo>
                  <a:lnTo>
                    <a:pt x="317" y="40"/>
                  </a:lnTo>
                  <a:lnTo>
                    <a:pt x="377" y="40"/>
                  </a:lnTo>
                  <a:lnTo>
                    <a:pt x="377" y="159"/>
                  </a:lnTo>
                  <a:lnTo>
                    <a:pt x="417" y="159"/>
                  </a:lnTo>
                  <a:lnTo>
                    <a:pt x="417" y="40"/>
                  </a:lnTo>
                  <a:lnTo>
                    <a:pt x="477" y="40"/>
                  </a:lnTo>
                  <a:lnTo>
                    <a:pt x="477" y="159"/>
                  </a:lnTo>
                  <a:lnTo>
                    <a:pt x="517" y="159"/>
                  </a:lnTo>
                  <a:lnTo>
                    <a:pt x="517" y="40"/>
                  </a:lnTo>
                  <a:lnTo>
                    <a:pt x="577" y="40"/>
                  </a:lnTo>
                  <a:lnTo>
                    <a:pt x="577" y="159"/>
                  </a:lnTo>
                  <a:lnTo>
                    <a:pt x="617" y="159"/>
                  </a:lnTo>
                  <a:lnTo>
                    <a:pt x="617" y="40"/>
                  </a:lnTo>
                  <a:lnTo>
                    <a:pt x="674" y="40"/>
                  </a:lnTo>
                  <a:lnTo>
                    <a:pt x="674" y="298"/>
                  </a:lnTo>
                  <a:lnTo>
                    <a:pt x="714" y="298"/>
                  </a:lnTo>
                  <a:lnTo>
                    <a:pt x="714" y="40"/>
                  </a:lnTo>
                  <a:lnTo>
                    <a:pt x="774" y="40"/>
                  </a:lnTo>
                  <a:lnTo>
                    <a:pt x="774" y="159"/>
                  </a:lnTo>
                  <a:lnTo>
                    <a:pt x="814" y="159"/>
                  </a:lnTo>
                  <a:lnTo>
                    <a:pt x="814" y="40"/>
                  </a:lnTo>
                  <a:lnTo>
                    <a:pt x="874" y="40"/>
                  </a:lnTo>
                  <a:lnTo>
                    <a:pt x="874" y="159"/>
                  </a:lnTo>
                  <a:lnTo>
                    <a:pt x="914" y="159"/>
                  </a:lnTo>
                  <a:lnTo>
                    <a:pt x="914" y="40"/>
                  </a:lnTo>
                  <a:lnTo>
                    <a:pt x="974" y="40"/>
                  </a:lnTo>
                  <a:lnTo>
                    <a:pt x="974" y="159"/>
                  </a:lnTo>
                  <a:lnTo>
                    <a:pt x="1014" y="159"/>
                  </a:lnTo>
                  <a:lnTo>
                    <a:pt x="1014" y="40"/>
                  </a:lnTo>
                  <a:lnTo>
                    <a:pt x="1074" y="40"/>
                  </a:lnTo>
                  <a:lnTo>
                    <a:pt x="1074" y="159"/>
                  </a:lnTo>
                  <a:lnTo>
                    <a:pt x="1114" y="159"/>
                  </a:lnTo>
                  <a:lnTo>
                    <a:pt x="1114" y="40"/>
                  </a:lnTo>
                  <a:lnTo>
                    <a:pt x="1187" y="40"/>
                  </a:lnTo>
                  <a:lnTo>
                    <a:pt x="1187" y="298"/>
                  </a:lnTo>
                  <a:lnTo>
                    <a:pt x="1227" y="298"/>
                  </a:lnTo>
                  <a:lnTo>
                    <a:pt x="1227" y="40"/>
                  </a:lnTo>
                  <a:lnTo>
                    <a:pt x="1287" y="40"/>
                  </a:lnTo>
                  <a:lnTo>
                    <a:pt x="1287" y="159"/>
                  </a:lnTo>
                  <a:lnTo>
                    <a:pt x="1327" y="159"/>
                  </a:lnTo>
                  <a:lnTo>
                    <a:pt x="1327" y="40"/>
                  </a:lnTo>
                  <a:lnTo>
                    <a:pt x="1387" y="40"/>
                  </a:lnTo>
                  <a:lnTo>
                    <a:pt x="1387" y="159"/>
                  </a:lnTo>
                  <a:lnTo>
                    <a:pt x="1427" y="159"/>
                  </a:lnTo>
                  <a:lnTo>
                    <a:pt x="1427" y="40"/>
                  </a:lnTo>
                  <a:lnTo>
                    <a:pt x="1487" y="40"/>
                  </a:lnTo>
                  <a:lnTo>
                    <a:pt x="1487" y="159"/>
                  </a:lnTo>
                  <a:lnTo>
                    <a:pt x="1527" y="159"/>
                  </a:lnTo>
                  <a:lnTo>
                    <a:pt x="1527" y="40"/>
                  </a:lnTo>
                  <a:lnTo>
                    <a:pt x="1587" y="40"/>
                  </a:lnTo>
                  <a:lnTo>
                    <a:pt x="1587" y="159"/>
                  </a:lnTo>
                  <a:lnTo>
                    <a:pt x="1627" y="159"/>
                  </a:lnTo>
                  <a:lnTo>
                    <a:pt x="1627" y="40"/>
                  </a:lnTo>
                  <a:lnTo>
                    <a:pt x="1684" y="40"/>
                  </a:lnTo>
                  <a:lnTo>
                    <a:pt x="1684" y="298"/>
                  </a:lnTo>
                  <a:lnTo>
                    <a:pt x="1724" y="298"/>
                  </a:lnTo>
                  <a:lnTo>
                    <a:pt x="1724" y="40"/>
                  </a:lnTo>
                  <a:lnTo>
                    <a:pt x="1784" y="40"/>
                  </a:lnTo>
                  <a:lnTo>
                    <a:pt x="1784" y="159"/>
                  </a:lnTo>
                  <a:lnTo>
                    <a:pt x="1824" y="159"/>
                  </a:lnTo>
                  <a:lnTo>
                    <a:pt x="1824" y="40"/>
                  </a:lnTo>
                  <a:lnTo>
                    <a:pt x="1884" y="40"/>
                  </a:lnTo>
                  <a:lnTo>
                    <a:pt x="1884" y="159"/>
                  </a:lnTo>
                  <a:lnTo>
                    <a:pt x="1924" y="159"/>
                  </a:lnTo>
                  <a:lnTo>
                    <a:pt x="1924" y="40"/>
                  </a:lnTo>
                  <a:lnTo>
                    <a:pt x="1984" y="40"/>
                  </a:lnTo>
                  <a:lnTo>
                    <a:pt x="1984" y="159"/>
                  </a:lnTo>
                  <a:lnTo>
                    <a:pt x="2024" y="159"/>
                  </a:lnTo>
                  <a:lnTo>
                    <a:pt x="2024" y="40"/>
                  </a:lnTo>
                  <a:lnTo>
                    <a:pt x="2084" y="40"/>
                  </a:lnTo>
                  <a:lnTo>
                    <a:pt x="2084" y="159"/>
                  </a:lnTo>
                  <a:lnTo>
                    <a:pt x="2124" y="159"/>
                  </a:lnTo>
                  <a:lnTo>
                    <a:pt x="2124" y="40"/>
                  </a:lnTo>
                  <a:lnTo>
                    <a:pt x="2170" y="40"/>
                  </a:lnTo>
                  <a:lnTo>
                    <a:pt x="2170" y="298"/>
                  </a:lnTo>
                  <a:lnTo>
                    <a:pt x="2210" y="298"/>
                  </a:lnTo>
                  <a:lnTo>
                    <a:pt x="2210" y="40"/>
                  </a:lnTo>
                  <a:lnTo>
                    <a:pt x="2347" y="40"/>
                  </a:lnTo>
                  <a:lnTo>
                    <a:pt x="2347" y="458"/>
                  </a:lnTo>
                  <a:close/>
                  <a:moveTo>
                    <a:pt x="0" y="498"/>
                  </a:moveTo>
                  <a:lnTo>
                    <a:pt x="0" y="498"/>
                  </a:lnTo>
                  <a:lnTo>
                    <a:pt x="2387" y="498"/>
                  </a:lnTo>
                  <a:lnTo>
                    <a:pt x="2387" y="0"/>
                  </a:lnTo>
                  <a:lnTo>
                    <a:pt x="0" y="0"/>
                  </a:lnTo>
                  <a:lnTo>
                    <a:pt x="0" y="49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34" name="Freeform 20"/>
            <p:cNvSpPr/>
            <p:nvPr userDrawn="1"/>
          </p:nvSpPr>
          <p:spPr bwMode="auto">
            <a:xfrm rot="59939">
              <a:off x="8625447" y="5843013"/>
              <a:ext cx="271863" cy="880837"/>
            </a:xfrm>
            <a:custGeom>
              <a:avLst/>
              <a:gdLst>
                <a:gd name="T0" fmla="*/ 772 w 831"/>
                <a:gd name="T1" fmla="*/ 279 h 2682"/>
                <a:gd name="T2" fmla="*/ 772 w 831"/>
                <a:gd name="T3" fmla="*/ 279 h 2682"/>
                <a:gd name="T4" fmla="*/ 772 w 831"/>
                <a:gd name="T5" fmla="*/ 0 h 2682"/>
                <a:gd name="T6" fmla="*/ 622 w 831"/>
                <a:gd name="T7" fmla="*/ 0 h 2682"/>
                <a:gd name="T8" fmla="*/ 622 w 831"/>
                <a:gd name="T9" fmla="*/ 279 h 2682"/>
                <a:gd name="T10" fmla="*/ 557 w 831"/>
                <a:gd name="T11" fmla="*/ 279 h 2682"/>
                <a:gd name="T12" fmla="*/ 557 w 831"/>
                <a:gd name="T13" fmla="*/ 900 h 2682"/>
                <a:gd name="T14" fmla="*/ 606 w 831"/>
                <a:gd name="T15" fmla="*/ 900 h 2682"/>
                <a:gd name="T16" fmla="*/ 102 w 831"/>
                <a:gd name="T17" fmla="*/ 2121 h 2682"/>
                <a:gd name="T18" fmla="*/ 130 w 831"/>
                <a:gd name="T19" fmla="*/ 2133 h 2682"/>
                <a:gd name="T20" fmla="*/ 40 w 831"/>
                <a:gd name="T21" fmla="*/ 2350 h 2682"/>
                <a:gd name="T22" fmla="*/ 62 w 831"/>
                <a:gd name="T23" fmla="*/ 2359 h 2682"/>
                <a:gd name="T24" fmla="*/ 0 w 831"/>
                <a:gd name="T25" fmla="*/ 2510 h 2682"/>
                <a:gd name="T26" fmla="*/ 24 w 831"/>
                <a:gd name="T27" fmla="*/ 2519 h 2682"/>
                <a:gd name="T28" fmla="*/ 86 w 831"/>
                <a:gd name="T29" fmla="*/ 2369 h 2682"/>
                <a:gd name="T30" fmla="*/ 108 w 831"/>
                <a:gd name="T31" fmla="*/ 2378 h 2682"/>
                <a:gd name="T32" fmla="*/ 198 w 831"/>
                <a:gd name="T33" fmla="*/ 2161 h 2682"/>
                <a:gd name="T34" fmla="*/ 226 w 831"/>
                <a:gd name="T35" fmla="*/ 2172 h 2682"/>
                <a:gd name="T36" fmla="*/ 630 w 831"/>
                <a:gd name="T37" fmla="*/ 1191 h 2682"/>
                <a:gd name="T38" fmla="*/ 630 w 831"/>
                <a:gd name="T39" fmla="*/ 2284 h 2682"/>
                <a:gd name="T40" fmla="*/ 660 w 831"/>
                <a:gd name="T41" fmla="*/ 2284 h 2682"/>
                <a:gd name="T42" fmla="*/ 660 w 831"/>
                <a:gd name="T43" fmla="*/ 2519 h 2682"/>
                <a:gd name="T44" fmla="*/ 684 w 831"/>
                <a:gd name="T45" fmla="*/ 2519 h 2682"/>
                <a:gd name="T46" fmla="*/ 684 w 831"/>
                <a:gd name="T47" fmla="*/ 2682 h 2682"/>
                <a:gd name="T48" fmla="*/ 710 w 831"/>
                <a:gd name="T49" fmla="*/ 2682 h 2682"/>
                <a:gd name="T50" fmla="*/ 710 w 831"/>
                <a:gd name="T51" fmla="*/ 2519 h 2682"/>
                <a:gd name="T52" fmla="*/ 734 w 831"/>
                <a:gd name="T53" fmla="*/ 2519 h 2682"/>
                <a:gd name="T54" fmla="*/ 734 w 831"/>
                <a:gd name="T55" fmla="*/ 2284 h 2682"/>
                <a:gd name="T56" fmla="*/ 764 w 831"/>
                <a:gd name="T57" fmla="*/ 2284 h 2682"/>
                <a:gd name="T58" fmla="*/ 764 w 831"/>
                <a:gd name="T59" fmla="*/ 900 h 2682"/>
                <a:gd name="T60" fmla="*/ 831 w 831"/>
                <a:gd name="T61" fmla="*/ 900 h 2682"/>
                <a:gd name="T62" fmla="*/ 831 w 831"/>
                <a:gd name="T63" fmla="*/ 279 h 2682"/>
                <a:gd name="T64" fmla="*/ 772 w 831"/>
                <a:gd name="T65" fmla="*/ 279 h 2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31" h="2682">
                  <a:moveTo>
                    <a:pt x="772" y="279"/>
                  </a:moveTo>
                  <a:lnTo>
                    <a:pt x="772" y="279"/>
                  </a:lnTo>
                  <a:lnTo>
                    <a:pt x="772" y="0"/>
                  </a:lnTo>
                  <a:lnTo>
                    <a:pt x="622" y="0"/>
                  </a:lnTo>
                  <a:lnTo>
                    <a:pt x="622" y="279"/>
                  </a:lnTo>
                  <a:lnTo>
                    <a:pt x="557" y="279"/>
                  </a:lnTo>
                  <a:lnTo>
                    <a:pt x="557" y="900"/>
                  </a:lnTo>
                  <a:lnTo>
                    <a:pt x="606" y="900"/>
                  </a:lnTo>
                  <a:lnTo>
                    <a:pt x="102" y="2121"/>
                  </a:lnTo>
                  <a:lnTo>
                    <a:pt x="130" y="2133"/>
                  </a:lnTo>
                  <a:lnTo>
                    <a:pt x="40" y="2350"/>
                  </a:lnTo>
                  <a:lnTo>
                    <a:pt x="62" y="2359"/>
                  </a:lnTo>
                  <a:lnTo>
                    <a:pt x="0" y="2510"/>
                  </a:lnTo>
                  <a:lnTo>
                    <a:pt x="24" y="2519"/>
                  </a:lnTo>
                  <a:lnTo>
                    <a:pt x="86" y="2369"/>
                  </a:lnTo>
                  <a:lnTo>
                    <a:pt x="108" y="2378"/>
                  </a:lnTo>
                  <a:lnTo>
                    <a:pt x="198" y="2161"/>
                  </a:lnTo>
                  <a:lnTo>
                    <a:pt x="226" y="2172"/>
                  </a:lnTo>
                  <a:lnTo>
                    <a:pt x="630" y="1191"/>
                  </a:lnTo>
                  <a:lnTo>
                    <a:pt x="630" y="2284"/>
                  </a:lnTo>
                  <a:lnTo>
                    <a:pt x="660" y="2284"/>
                  </a:lnTo>
                  <a:lnTo>
                    <a:pt x="660" y="2519"/>
                  </a:lnTo>
                  <a:lnTo>
                    <a:pt x="684" y="2519"/>
                  </a:lnTo>
                  <a:lnTo>
                    <a:pt x="684" y="2682"/>
                  </a:lnTo>
                  <a:lnTo>
                    <a:pt x="710" y="2682"/>
                  </a:lnTo>
                  <a:lnTo>
                    <a:pt x="710" y="2519"/>
                  </a:lnTo>
                  <a:lnTo>
                    <a:pt x="734" y="2519"/>
                  </a:lnTo>
                  <a:lnTo>
                    <a:pt x="734" y="2284"/>
                  </a:lnTo>
                  <a:lnTo>
                    <a:pt x="764" y="2284"/>
                  </a:lnTo>
                  <a:lnTo>
                    <a:pt x="764" y="900"/>
                  </a:lnTo>
                  <a:lnTo>
                    <a:pt x="831" y="900"/>
                  </a:lnTo>
                  <a:lnTo>
                    <a:pt x="831" y="279"/>
                  </a:lnTo>
                  <a:lnTo>
                    <a:pt x="772" y="2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grpSp>
          <p:nvGrpSpPr>
            <p:cNvPr id="35" name="组合 34"/>
            <p:cNvGrpSpPr/>
            <p:nvPr userDrawn="1"/>
          </p:nvGrpSpPr>
          <p:grpSpPr>
            <a:xfrm rot="3523028">
              <a:off x="9384746" y="6959689"/>
              <a:ext cx="722933" cy="629672"/>
              <a:chOff x="501650" y="3292475"/>
              <a:chExt cx="1735138" cy="1511300"/>
            </a:xfrm>
            <a:grpFill/>
          </p:grpSpPr>
          <p:sp>
            <p:nvSpPr>
              <p:cNvPr id="182" name="Freeform 5"/>
              <p:cNvSpPr/>
              <p:nvPr userDrawn="1"/>
            </p:nvSpPr>
            <p:spPr bwMode="auto">
              <a:xfrm>
                <a:off x="501650" y="3292475"/>
                <a:ext cx="1735138" cy="893762"/>
              </a:xfrm>
              <a:custGeom>
                <a:avLst/>
                <a:gdLst>
                  <a:gd name="T0" fmla="*/ 0 w 943"/>
                  <a:gd name="T1" fmla="*/ 242 h 484"/>
                  <a:gd name="T2" fmla="*/ 0 w 943"/>
                  <a:gd name="T3" fmla="*/ 242 h 484"/>
                  <a:gd name="T4" fmla="*/ 471 w 943"/>
                  <a:gd name="T5" fmla="*/ 484 h 484"/>
                  <a:gd name="T6" fmla="*/ 943 w 943"/>
                  <a:gd name="T7" fmla="*/ 242 h 484"/>
                  <a:gd name="T8" fmla="*/ 471 w 943"/>
                  <a:gd name="T9" fmla="*/ 0 h 484"/>
                  <a:gd name="T10" fmla="*/ 0 w 943"/>
                  <a:gd name="T11" fmla="*/ 242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3" h="484">
                    <a:moveTo>
                      <a:pt x="0" y="242"/>
                    </a:moveTo>
                    <a:lnTo>
                      <a:pt x="0" y="242"/>
                    </a:lnTo>
                    <a:lnTo>
                      <a:pt x="471" y="484"/>
                    </a:lnTo>
                    <a:lnTo>
                      <a:pt x="943" y="242"/>
                    </a:lnTo>
                    <a:lnTo>
                      <a:pt x="471" y="0"/>
                    </a:lnTo>
                    <a:lnTo>
                      <a:pt x="0" y="24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83" name="Freeform 6"/>
              <p:cNvSpPr/>
              <p:nvPr userDrawn="1"/>
            </p:nvSpPr>
            <p:spPr bwMode="auto">
              <a:xfrm>
                <a:off x="728663" y="3959225"/>
                <a:ext cx="1285875" cy="758825"/>
              </a:xfrm>
              <a:custGeom>
                <a:avLst/>
                <a:gdLst>
                  <a:gd name="T0" fmla="*/ 349 w 699"/>
                  <a:gd name="T1" fmla="*/ 179 h 412"/>
                  <a:gd name="T2" fmla="*/ 349 w 699"/>
                  <a:gd name="T3" fmla="*/ 179 h 412"/>
                  <a:gd name="T4" fmla="*/ 0 w 699"/>
                  <a:gd name="T5" fmla="*/ 0 h 412"/>
                  <a:gd name="T6" fmla="*/ 0 w 699"/>
                  <a:gd name="T7" fmla="*/ 233 h 412"/>
                  <a:gd name="T8" fmla="*/ 349 w 699"/>
                  <a:gd name="T9" fmla="*/ 412 h 412"/>
                  <a:gd name="T10" fmla="*/ 699 w 699"/>
                  <a:gd name="T11" fmla="*/ 233 h 412"/>
                  <a:gd name="T12" fmla="*/ 699 w 699"/>
                  <a:gd name="T13" fmla="*/ 0 h 412"/>
                  <a:gd name="T14" fmla="*/ 349 w 699"/>
                  <a:gd name="T15" fmla="*/ 179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9" h="412">
                    <a:moveTo>
                      <a:pt x="349" y="179"/>
                    </a:moveTo>
                    <a:lnTo>
                      <a:pt x="349" y="179"/>
                    </a:lnTo>
                    <a:lnTo>
                      <a:pt x="0" y="0"/>
                    </a:lnTo>
                    <a:lnTo>
                      <a:pt x="0" y="233"/>
                    </a:lnTo>
                    <a:lnTo>
                      <a:pt x="349" y="412"/>
                    </a:lnTo>
                    <a:lnTo>
                      <a:pt x="699" y="233"/>
                    </a:lnTo>
                    <a:lnTo>
                      <a:pt x="699" y="0"/>
                    </a:lnTo>
                    <a:lnTo>
                      <a:pt x="349" y="1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84" name="Freeform 7"/>
              <p:cNvSpPr/>
              <p:nvPr userDrawn="1"/>
            </p:nvSpPr>
            <p:spPr bwMode="auto">
              <a:xfrm>
                <a:off x="514350" y="4095750"/>
                <a:ext cx="68263" cy="708025"/>
              </a:xfrm>
              <a:custGeom>
                <a:avLst/>
                <a:gdLst>
                  <a:gd name="T0" fmla="*/ 0 w 37"/>
                  <a:gd name="T1" fmla="*/ 384 h 384"/>
                  <a:gd name="T2" fmla="*/ 0 w 37"/>
                  <a:gd name="T3" fmla="*/ 384 h 384"/>
                  <a:gd name="T4" fmla="*/ 37 w 37"/>
                  <a:gd name="T5" fmla="*/ 384 h 384"/>
                  <a:gd name="T6" fmla="*/ 37 w 37"/>
                  <a:gd name="T7" fmla="*/ 0 h 384"/>
                  <a:gd name="T8" fmla="*/ 0 w 37"/>
                  <a:gd name="T9" fmla="*/ 0 h 384"/>
                  <a:gd name="T10" fmla="*/ 0 w 37"/>
                  <a:gd name="T11" fmla="*/ 384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4">
                    <a:moveTo>
                      <a:pt x="0" y="384"/>
                    </a:moveTo>
                    <a:lnTo>
                      <a:pt x="0" y="384"/>
                    </a:lnTo>
                    <a:lnTo>
                      <a:pt x="37" y="384"/>
                    </a:lnTo>
                    <a:lnTo>
                      <a:pt x="37" y="0"/>
                    </a:lnTo>
                    <a:lnTo>
                      <a:pt x="0" y="0"/>
                    </a:lnTo>
                    <a:lnTo>
                      <a:pt x="0" y="38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85" name="Freeform 8"/>
              <p:cNvSpPr/>
              <p:nvPr userDrawn="1"/>
            </p:nvSpPr>
            <p:spPr bwMode="auto">
              <a:xfrm>
                <a:off x="511175" y="3986212"/>
                <a:ext cx="74613" cy="76200"/>
              </a:xfrm>
              <a:custGeom>
                <a:avLst/>
                <a:gdLst>
                  <a:gd name="T0" fmla="*/ 41 w 41"/>
                  <a:gd name="T1" fmla="*/ 21 h 41"/>
                  <a:gd name="T2" fmla="*/ 41 w 41"/>
                  <a:gd name="T3" fmla="*/ 21 h 41"/>
                  <a:gd name="T4" fmla="*/ 20 w 41"/>
                  <a:gd name="T5" fmla="*/ 41 h 41"/>
                  <a:gd name="T6" fmla="*/ 0 w 41"/>
                  <a:gd name="T7" fmla="*/ 21 h 41"/>
                  <a:gd name="T8" fmla="*/ 20 w 41"/>
                  <a:gd name="T9" fmla="*/ 0 h 41"/>
                  <a:gd name="T10" fmla="*/ 41 w 41"/>
                  <a:gd name="T11" fmla="*/ 2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41">
                    <a:moveTo>
                      <a:pt x="41" y="21"/>
                    </a:moveTo>
                    <a:lnTo>
                      <a:pt x="41" y="21"/>
                    </a:lnTo>
                    <a:cubicBezTo>
                      <a:pt x="41" y="32"/>
                      <a:pt x="32" y="41"/>
                      <a:pt x="20" y="41"/>
                    </a:cubicBezTo>
                    <a:cubicBezTo>
                      <a:pt x="9" y="41"/>
                      <a:pt x="0" y="32"/>
                      <a:pt x="0" y="21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2" y="0"/>
                      <a:pt x="41" y="9"/>
                      <a:pt x="41" y="21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86" name="Freeform 9"/>
              <p:cNvSpPr/>
              <p:nvPr userDrawn="1"/>
            </p:nvSpPr>
            <p:spPr bwMode="auto">
              <a:xfrm>
                <a:off x="541338" y="3738562"/>
                <a:ext cx="14288" cy="401637"/>
              </a:xfrm>
              <a:custGeom>
                <a:avLst/>
                <a:gdLst>
                  <a:gd name="T0" fmla="*/ 7 w 7"/>
                  <a:gd name="T1" fmla="*/ 217 h 217"/>
                  <a:gd name="T2" fmla="*/ 7 w 7"/>
                  <a:gd name="T3" fmla="*/ 217 h 217"/>
                  <a:gd name="T4" fmla="*/ 0 w 7"/>
                  <a:gd name="T5" fmla="*/ 217 h 217"/>
                  <a:gd name="T6" fmla="*/ 0 w 7"/>
                  <a:gd name="T7" fmla="*/ 0 h 217"/>
                  <a:gd name="T8" fmla="*/ 7 w 7"/>
                  <a:gd name="T9" fmla="*/ 0 h 217"/>
                  <a:gd name="T10" fmla="*/ 7 w 7"/>
                  <a:gd name="T11" fmla="*/ 21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217">
                    <a:moveTo>
                      <a:pt x="7" y="217"/>
                    </a:moveTo>
                    <a:lnTo>
                      <a:pt x="7" y="217"/>
                    </a:lnTo>
                    <a:lnTo>
                      <a:pt x="0" y="217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7" y="217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grpSp>
          <p:nvGrpSpPr>
            <p:cNvPr id="36" name="组合 35"/>
            <p:cNvGrpSpPr/>
            <p:nvPr userDrawn="1"/>
          </p:nvGrpSpPr>
          <p:grpSpPr>
            <a:xfrm rot="21086915">
              <a:off x="7366693" y="4686026"/>
              <a:ext cx="920458" cy="709092"/>
              <a:chOff x="2486025" y="3619500"/>
              <a:chExt cx="1500188" cy="1155700"/>
            </a:xfrm>
            <a:grpFill/>
          </p:grpSpPr>
          <p:sp>
            <p:nvSpPr>
              <p:cNvPr id="180" name="Freeform 26"/>
              <p:cNvSpPr>
                <a:spLocks noEditPoints="1"/>
              </p:cNvSpPr>
              <p:nvPr userDrawn="1"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81" name="Freeform 27"/>
              <p:cNvSpPr/>
              <p:nvPr userDrawn="1"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sp>
          <p:nvSpPr>
            <p:cNvPr id="37" name="Freeform 29"/>
            <p:cNvSpPr>
              <a:spLocks noEditPoints="1"/>
            </p:cNvSpPr>
            <p:nvPr userDrawn="1"/>
          </p:nvSpPr>
          <p:spPr bwMode="auto">
            <a:xfrm rot="1406730">
              <a:off x="9836343" y="4616570"/>
              <a:ext cx="905329" cy="907255"/>
            </a:xfrm>
            <a:custGeom>
              <a:avLst/>
              <a:gdLst>
                <a:gd name="T0" fmla="*/ 578 w 811"/>
                <a:gd name="T1" fmla="*/ 436 h 811"/>
                <a:gd name="T2" fmla="*/ 578 w 811"/>
                <a:gd name="T3" fmla="*/ 436 h 811"/>
                <a:gd name="T4" fmla="*/ 531 w 811"/>
                <a:gd name="T5" fmla="*/ 269 h 811"/>
                <a:gd name="T6" fmla="*/ 698 w 811"/>
                <a:gd name="T7" fmla="*/ 222 h 811"/>
                <a:gd name="T8" fmla="*/ 745 w 811"/>
                <a:gd name="T9" fmla="*/ 389 h 811"/>
                <a:gd name="T10" fmla="*/ 578 w 811"/>
                <a:gd name="T11" fmla="*/ 436 h 811"/>
                <a:gd name="T12" fmla="*/ 656 w 811"/>
                <a:gd name="T13" fmla="*/ 663 h 811"/>
                <a:gd name="T14" fmla="*/ 656 w 811"/>
                <a:gd name="T15" fmla="*/ 663 h 811"/>
                <a:gd name="T16" fmla="*/ 489 w 811"/>
                <a:gd name="T17" fmla="*/ 710 h 811"/>
                <a:gd name="T18" fmla="*/ 441 w 811"/>
                <a:gd name="T19" fmla="*/ 543 h 811"/>
                <a:gd name="T20" fmla="*/ 609 w 811"/>
                <a:gd name="T21" fmla="*/ 495 h 811"/>
                <a:gd name="T22" fmla="*/ 656 w 811"/>
                <a:gd name="T23" fmla="*/ 663 h 811"/>
                <a:gd name="T24" fmla="*/ 366 w 811"/>
                <a:gd name="T25" fmla="*/ 405 h 811"/>
                <a:gd name="T26" fmla="*/ 366 w 811"/>
                <a:gd name="T27" fmla="*/ 405 h 811"/>
                <a:gd name="T28" fmla="*/ 405 w 811"/>
                <a:gd name="T29" fmla="*/ 366 h 811"/>
                <a:gd name="T30" fmla="*/ 444 w 811"/>
                <a:gd name="T31" fmla="*/ 405 h 811"/>
                <a:gd name="T32" fmla="*/ 405 w 811"/>
                <a:gd name="T33" fmla="*/ 444 h 811"/>
                <a:gd name="T34" fmla="*/ 366 w 811"/>
                <a:gd name="T35" fmla="*/ 405 h 811"/>
                <a:gd name="T36" fmla="*/ 369 w 811"/>
                <a:gd name="T37" fmla="*/ 663 h 811"/>
                <a:gd name="T38" fmla="*/ 369 w 811"/>
                <a:gd name="T39" fmla="*/ 663 h 811"/>
                <a:gd name="T40" fmla="*/ 201 w 811"/>
                <a:gd name="T41" fmla="*/ 710 h 811"/>
                <a:gd name="T42" fmla="*/ 154 w 811"/>
                <a:gd name="T43" fmla="*/ 543 h 811"/>
                <a:gd name="T44" fmla="*/ 321 w 811"/>
                <a:gd name="T45" fmla="*/ 495 h 811"/>
                <a:gd name="T46" fmla="*/ 369 w 811"/>
                <a:gd name="T47" fmla="*/ 663 h 811"/>
                <a:gd name="T48" fmla="*/ 112 w 811"/>
                <a:gd name="T49" fmla="*/ 436 h 811"/>
                <a:gd name="T50" fmla="*/ 112 w 811"/>
                <a:gd name="T51" fmla="*/ 436 h 811"/>
                <a:gd name="T52" fmla="*/ 65 w 811"/>
                <a:gd name="T53" fmla="*/ 269 h 811"/>
                <a:gd name="T54" fmla="*/ 232 w 811"/>
                <a:gd name="T55" fmla="*/ 222 h 811"/>
                <a:gd name="T56" fmla="*/ 280 w 811"/>
                <a:gd name="T57" fmla="*/ 389 h 811"/>
                <a:gd name="T58" fmla="*/ 112 w 811"/>
                <a:gd name="T59" fmla="*/ 436 h 811"/>
                <a:gd name="T60" fmla="*/ 298 w 811"/>
                <a:gd name="T61" fmla="*/ 100 h 811"/>
                <a:gd name="T62" fmla="*/ 298 w 811"/>
                <a:gd name="T63" fmla="*/ 100 h 811"/>
                <a:gd name="T64" fmla="*/ 465 w 811"/>
                <a:gd name="T65" fmla="*/ 52 h 811"/>
                <a:gd name="T66" fmla="*/ 513 w 811"/>
                <a:gd name="T67" fmla="*/ 220 h 811"/>
                <a:gd name="T68" fmla="*/ 345 w 811"/>
                <a:gd name="T69" fmla="*/ 267 h 811"/>
                <a:gd name="T70" fmla="*/ 298 w 811"/>
                <a:gd name="T71" fmla="*/ 100 h 811"/>
                <a:gd name="T72" fmla="*/ 405 w 811"/>
                <a:gd name="T73" fmla="*/ 0 h 811"/>
                <a:gd name="T74" fmla="*/ 405 w 811"/>
                <a:gd name="T75" fmla="*/ 0 h 811"/>
                <a:gd name="T76" fmla="*/ 0 w 811"/>
                <a:gd name="T77" fmla="*/ 405 h 811"/>
                <a:gd name="T78" fmla="*/ 405 w 811"/>
                <a:gd name="T79" fmla="*/ 811 h 811"/>
                <a:gd name="T80" fmla="*/ 811 w 811"/>
                <a:gd name="T81" fmla="*/ 405 h 811"/>
                <a:gd name="T82" fmla="*/ 405 w 811"/>
                <a:gd name="T83" fmla="*/ 0 h 8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11" h="811">
                  <a:moveTo>
                    <a:pt x="578" y="436"/>
                  </a:moveTo>
                  <a:lnTo>
                    <a:pt x="578" y="436"/>
                  </a:lnTo>
                  <a:cubicBezTo>
                    <a:pt x="519" y="403"/>
                    <a:pt x="497" y="329"/>
                    <a:pt x="531" y="269"/>
                  </a:cubicBezTo>
                  <a:cubicBezTo>
                    <a:pt x="564" y="210"/>
                    <a:pt x="638" y="188"/>
                    <a:pt x="698" y="222"/>
                  </a:cubicBezTo>
                  <a:cubicBezTo>
                    <a:pt x="757" y="255"/>
                    <a:pt x="778" y="329"/>
                    <a:pt x="745" y="389"/>
                  </a:cubicBezTo>
                  <a:cubicBezTo>
                    <a:pt x="712" y="448"/>
                    <a:pt x="637" y="469"/>
                    <a:pt x="578" y="436"/>
                  </a:cubicBezTo>
                  <a:close/>
                  <a:moveTo>
                    <a:pt x="656" y="663"/>
                  </a:moveTo>
                  <a:lnTo>
                    <a:pt x="656" y="663"/>
                  </a:lnTo>
                  <a:cubicBezTo>
                    <a:pt x="623" y="722"/>
                    <a:pt x="548" y="743"/>
                    <a:pt x="489" y="710"/>
                  </a:cubicBezTo>
                  <a:cubicBezTo>
                    <a:pt x="430" y="677"/>
                    <a:pt x="408" y="602"/>
                    <a:pt x="441" y="543"/>
                  </a:cubicBezTo>
                  <a:cubicBezTo>
                    <a:pt x="474" y="484"/>
                    <a:pt x="549" y="462"/>
                    <a:pt x="609" y="495"/>
                  </a:cubicBezTo>
                  <a:cubicBezTo>
                    <a:pt x="668" y="528"/>
                    <a:pt x="689" y="603"/>
                    <a:pt x="656" y="663"/>
                  </a:cubicBezTo>
                  <a:close/>
                  <a:moveTo>
                    <a:pt x="366" y="405"/>
                  </a:moveTo>
                  <a:lnTo>
                    <a:pt x="366" y="405"/>
                  </a:lnTo>
                  <a:cubicBezTo>
                    <a:pt x="366" y="384"/>
                    <a:pt x="384" y="366"/>
                    <a:pt x="405" y="366"/>
                  </a:cubicBezTo>
                  <a:cubicBezTo>
                    <a:pt x="427" y="366"/>
                    <a:pt x="444" y="384"/>
                    <a:pt x="444" y="405"/>
                  </a:cubicBezTo>
                  <a:cubicBezTo>
                    <a:pt x="444" y="427"/>
                    <a:pt x="427" y="444"/>
                    <a:pt x="405" y="444"/>
                  </a:cubicBezTo>
                  <a:cubicBezTo>
                    <a:pt x="384" y="444"/>
                    <a:pt x="366" y="427"/>
                    <a:pt x="366" y="405"/>
                  </a:cubicBezTo>
                  <a:close/>
                  <a:moveTo>
                    <a:pt x="369" y="663"/>
                  </a:moveTo>
                  <a:lnTo>
                    <a:pt x="369" y="663"/>
                  </a:lnTo>
                  <a:cubicBezTo>
                    <a:pt x="336" y="722"/>
                    <a:pt x="261" y="743"/>
                    <a:pt x="201" y="710"/>
                  </a:cubicBezTo>
                  <a:cubicBezTo>
                    <a:pt x="142" y="677"/>
                    <a:pt x="121" y="602"/>
                    <a:pt x="154" y="543"/>
                  </a:cubicBezTo>
                  <a:cubicBezTo>
                    <a:pt x="187" y="484"/>
                    <a:pt x="262" y="462"/>
                    <a:pt x="321" y="495"/>
                  </a:cubicBezTo>
                  <a:cubicBezTo>
                    <a:pt x="381" y="528"/>
                    <a:pt x="402" y="603"/>
                    <a:pt x="369" y="663"/>
                  </a:cubicBezTo>
                  <a:close/>
                  <a:moveTo>
                    <a:pt x="112" y="436"/>
                  </a:moveTo>
                  <a:lnTo>
                    <a:pt x="112" y="436"/>
                  </a:lnTo>
                  <a:cubicBezTo>
                    <a:pt x="53" y="403"/>
                    <a:pt x="32" y="329"/>
                    <a:pt x="65" y="269"/>
                  </a:cubicBezTo>
                  <a:cubicBezTo>
                    <a:pt x="98" y="210"/>
                    <a:pt x="173" y="188"/>
                    <a:pt x="232" y="222"/>
                  </a:cubicBezTo>
                  <a:cubicBezTo>
                    <a:pt x="291" y="255"/>
                    <a:pt x="313" y="329"/>
                    <a:pt x="280" y="389"/>
                  </a:cubicBezTo>
                  <a:cubicBezTo>
                    <a:pt x="247" y="448"/>
                    <a:pt x="172" y="469"/>
                    <a:pt x="112" y="436"/>
                  </a:cubicBezTo>
                  <a:close/>
                  <a:moveTo>
                    <a:pt x="298" y="100"/>
                  </a:moveTo>
                  <a:lnTo>
                    <a:pt x="298" y="100"/>
                  </a:lnTo>
                  <a:cubicBezTo>
                    <a:pt x="331" y="41"/>
                    <a:pt x="406" y="19"/>
                    <a:pt x="465" y="52"/>
                  </a:cubicBezTo>
                  <a:cubicBezTo>
                    <a:pt x="524" y="85"/>
                    <a:pt x="546" y="160"/>
                    <a:pt x="513" y="220"/>
                  </a:cubicBezTo>
                  <a:cubicBezTo>
                    <a:pt x="480" y="279"/>
                    <a:pt x="405" y="300"/>
                    <a:pt x="345" y="267"/>
                  </a:cubicBezTo>
                  <a:cubicBezTo>
                    <a:pt x="286" y="234"/>
                    <a:pt x="265" y="159"/>
                    <a:pt x="298" y="100"/>
                  </a:cubicBezTo>
                  <a:close/>
                  <a:moveTo>
                    <a:pt x="405" y="0"/>
                  </a:moveTo>
                  <a:lnTo>
                    <a:pt x="405" y="0"/>
                  </a:lnTo>
                  <a:cubicBezTo>
                    <a:pt x="181" y="0"/>
                    <a:pt x="0" y="181"/>
                    <a:pt x="0" y="405"/>
                  </a:cubicBezTo>
                  <a:cubicBezTo>
                    <a:pt x="0" y="629"/>
                    <a:pt x="181" y="811"/>
                    <a:pt x="405" y="811"/>
                  </a:cubicBezTo>
                  <a:cubicBezTo>
                    <a:pt x="629" y="811"/>
                    <a:pt x="811" y="629"/>
                    <a:pt x="811" y="405"/>
                  </a:cubicBezTo>
                  <a:cubicBezTo>
                    <a:pt x="811" y="181"/>
                    <a:pt x="629" y="0"/>
                    <a:pt x="40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38" name="Freeform 5"/>
            <p:cNvSpPr>
              <a:spLocks noEditPoints="1"/>
            </p:cNvSpPr>
            <p:nvPr userDrawn="1"/>
          </p:nvSpPr>
          <p:spPr bwMode="auto">
            <a:xfrm rot="2671114">
              <a:off x="9574736" y="7895511"/>
              <a:ext cx="1000393" cy="429321"/>
            </a:xfrm>
            <a:custGeom>
              <a:avLst/>
              <a:gdLst>
                <a:gd name="T0" fmla="*/ 1727 w 3152"/>
                <a:gd name="T1" fmla="*/ 1223 h 1356"/>
                <a:gd name="T2" fmla="*/ 1727 w 3152"/>
                <a:gd name="T3" fmla="*/ 421 h 1356"/>
                <a:gd name="T4" fmla="*/ 1727 w 3152"/>
                <a:gd name="T5" fmla="*/ 1223 h 1356"/>
                <a:gd name="T6" fmla="*/ 534 w 3152"/>
                <a:gd name="T7" fmla="*/ 1223 h 1356"/>
                <a:gd name="T8" fmla="*/ 522 w 3152"/>
                <a:gd name="T9" fmla="*/ 422 h 1356"/>
                <a:gd name="T10" fmla="*/ 550 w 3152"/>
                <a:gd name="T11" fmla="*/ 422 h 1356"/>
                <a:gd name="T12" fmla="*/ 534 w 3152"/>
                <a:gd name="T13" fmla="*/ 1223 h 1356"/>
                <a:gd name="T14" fmla="*/ 2965 w 3152"/>
                <a:gd name="T15" fmla="*/ 30 h 1356"/>
                <a:gd name="T16" fmla="*/ 2960 w 3152"/>
                <a:gd name="T17" fmla="*/ 24 h 1356"/>
                <a:gd name="T18" fmla="*/ 2955 w 3152"/>
                <a:gd name="T19" fmla="*/ 19 h 1356"/>
                <a:gd name="T20" fmla="*/ 2945 w 3152"/>
                <a:gd name="T21" fmla="*/ 11 h 1356"/>
                <a:gd name="T22" fmla="*/ 2934 w 3152"/>
                <a:gd name="T23" fmla="*/ 5 h 1356"/>
                <a:gd name="T24" fmla="*/ 2921 w 3152"/>
                <a:gd name="T25" fmla="*/ 2 h 1356"/>
                <a:gd name="T26" fmla="*/ 2908 w 3152"/>
                <a:gd name="T27" fmla="*/ 1 h 1356"/>
                <a:gd name="T28" fmla="*/ 2896 w 3152"/>
                <a:gd name="T29" fmla="*/ 2 h 1356"/>
                <a:gd name="T30" fmla="*/ 2883 w 3152"/>
                <a:gd name="T31" fmla="*/ 6 h 1356"/>
                <a:gd name="T32" fmla="*/ 2872 w 3152"/>
                <a:gd name="T33" fmla="*/ 12 h 1356"/>
                <a:gd name="T34" fmla="*/ 2867 w 3152"/>
                <a:gd name="T35" fmla="*/ 17 h 1356"/>
                <a:gd name="T36" fmla="*/ 2861 w 3152"/>
                <a:gd name="T37" fmla="*/ 21 h 1356"/>
                <a:gd name="T38" fmla="*/ 1727 w 3152"/>
                <a:gd name="T39" fmla="*/ 288 h 1356"/>
                <a:gd name="T40" fmla="*/ 1064 w 3152"/>
                <a:gd name="T41" fmla="*/ 756 h 1356"/>
                <a:gd name="T42" fmla="*/ 799 w 3152"/>
                <a:gd name="T43" fmla="*/ 173 h 1356"/>
                <a:gd name="T44" fmla="*/ 975 w 3152"/>
                <a:gd name="T45" fmla="*/ 380 h 1356"/>
                <a:gd name="T46" fmla="*/ 1030 w 3152"/>
                <a:gd name="T47" fmla="*/ 275 h 1356"/>
                <a:gd name="T48" fmla="*/ 863 w 3152"/>
                <a:gd name="T49" fmla="*/ 29 h 1356"/>
                <a:gd name="T50" fmla="*/ 854 w 3152"/>
                <a:gd name="T51" fmla="*/ 19 h 1356"/>
                <a:gd name="T52" fmla="*/ 850 w 3152"/>
                <a:gd name="T53" fmla="*/ 16 h 1356"/>
                <a:gd name="T54" fmla="*/ 838 w 3152"/>
                <a:gd name="T55" fmla="*/ 8 h 1356"/>
                <a:gd name="T56" fmla="*/ 825 w 3152"/>
                <a:gd name="T57" fmla="*/ 3 h 1356"/>
                <a:gd name="T58" fmla="*/ 813 w 3152"/>
                <a:gd name="T59" fmla="*/ 1 h 1356"/>
                <a:gd name="T60" fmla="*/ 800 w 3152"/>
                <a:gd name="T61" fmla="*/ 1 h 1356"/>
                <a:gd name="T62" fmla="*/ 787 w 3152"/>
                <a:gd name="T63" fmla="*/ 4 h 1356"/>
                <a:gd name="T64" fmla="*/ 774 w 3152"/>
                <a:gd name="T65" fmla="*/ 10 h 1356"/>
                <a:gd name="T66" fmla="*/ 770 w 3152"/>
                <a:gd name="T67" fmla="*/ 12 h 1356"/>
                <a:gd name="T68" fmla="*/ 760 w 3152"/>
                <a:gd name="T69" fmla="*/ 21 h 1356"/>
                <a:gd name="T70" fmla="*/ 508 w 3152"/>
                <a:gd name="T71" fmla="*/ 289 h 1356"/>
                <a:gd name="T72" fmla="*/ 534 w 3152"/>
                <a:gd name="T73" fmla="*/ 1356 h 1356"/>
                <a:gd name="T74" fmla="*/ 1197 w 3152"/>
                <a:gd name="T75" fmla="*/ 889 h 1356"/>
                <a:gd name="T76" fmla="*/ 2260 w 3152"/>
                <a:gd name="T77" fmla="*/ 856 h 1356"/>
                <a:gd name="T78" fmla="*/ 3021 w 3152"/>
                <a:gd name="T79" fmla="*/ 350 h 1356"/>
                <a:gd name="T80" fmla="*/ 3114 w 3152"/>
                <a:gd name="T81" fmla="*/ 368 h 1356"/>
                <a:gd name="T82" fmla="*/ 2965 w 3152"/>
                <a:gd name="T83" fmla="*/ 30 h 1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152" h="1356">
                  <a:moveTo>
                    <a:pt x="1727" y="1223"/>
                  </a:moveTo>
                  <a:lnTo>
                    <a:pt x="1727" y="1223"/>
                  </a:lnTo>
                  <a:cubicBezTo>
                    <a:pt x="1506" y="1223"/>
                    <a:pt x="1326" y="1043"/>
                    <a:pt x="1326" y="822"/>
                  </a:cubicBezTo>
                  <a:cubicBezTo>
                    <a:pt x="1326" y="601"/>
                    <a:pt x="1506" y="421"/>
                    <a:pt x="1727" y="421"/>
                  </a:cubicBezTo>
                  <a:cubicBezTo>
                    <a:pt x="1948" y="421"/>
                    <a:pt x="2128" y="601"/>
                    <a:pt x="2128" y="822"/>
                  </a:cubicBezTo>
                  <a:cubicBezTo>
                    <a:pt x="2128" y="1043"/>
                    <a:pt x="1948" y="1223"/>
                    <a:pt x="1727" y="1223"/>
                  </a:cubicBezTo>
                  <a:close/>
                  <a:moveTo>
                    <a:pt x="534" y="1223"/>
                  </a:moveTo>
                  <a:lnTo>
                    <a:pt x="534" y="1223"/>
                  </a:lnTo>
                  <a:cubicBezTo>
                    <a:pt x="313" y="1223"/>
                    <a:pt x="133" y="1043"/>
                    <a:pt x="133" y="822"/>
                  </a:cubicBezTo>
                  <a:cubicBezTo>
                    <a:pt x="133" y="605"/>
                    <a:pt x="306" y="428"/>
                    <a:pt x="522" y="422"/>
                  </a:cubicBezTo>
                  <a:cubicBezTo>
                    <a:pt x="526" y="423"/>
                    <a:pt x="531" y="423"/>
                    <a:pt x="536" y="423"/>
                  </a:cubicBezTo>
                  <a:cubicBezTo>
                    <a:pt x="540" y="423"/>
                    <a:pt x="545" y="423"/>
                    <a:pt x="550" y="422"/>
                  </a:cubicBezTo>
                  <a:cubicBezTo>
                    <a:pt x="763" y="430"/>
                    <a:pt x="935" y="607"/>
                    <a:pt x="935" y="822"/>
                  </a:cubicBezTo>
                  <a:cubicBezTo>
                    <a:pt x="935" y="1043"/>
                    <a:pt x="755" y="1223"/>
                    <a:pt x="534" y="1223"/>
                  </a:cubicBezTo>
                  <a:close/>
                  <a:moveTo>
                    <a:pt x="2965" y="30"/>
                  </a:moveTo>
                  <a:lnTo>
                    <a:pt x="2965" y="30"/>
                  </a:lnTo>
                  <a:cubicBezTo>
                    <a:pt x="2965" y="30"/>
                    <a:pt x="2965" y="29"/>
                    <a:pt x="2965" y="29"/>
                  </a:cubicBezTo>
                  <a:cubicBezTo>
                    <a:pt x="2963" y="27"/>
                    <a:pt x="2962" y="26"/>
                    <a:pt x="2960" y="24"/>
                  </a:cubicBezTo>
                  <a:cubicBezTo>
                    <a:pt x="2959" y="22"/>
                    <a:pt x="2957" y="20"/>
                    <a:pt x="2956" y="19"/>
                  </a:cubicBezTo>
                  <a:cubicBezTo>
                    <a:pt x="2956" y="19"/>
                    <a:pt x="2955" y="19"/>
                    <a:pt x="2955" y="19"/>
                  </a:cubicBezTo>
                  <a:cubicBezTo>
                    <a:pt x="2954" y="17"/>
                    <a:pt x="2953" y="17"/>
                    <a:pt x="2952" y="16"/>
                  </a:cubicBezTo>
                  <a:cubicBezTo>
                    <a:pt x="2950" y="14"/>
                    <a:pt x="2948" y="12"/>
                    <a:pt x="2945" y="11"/>
                  </a:cubicBezTo>
                  <a:cubicBezTo>
                    <a:pt x="2944" y="10"/>
                    <a:pt x="2942" y="9"/>
                    <a:pt x="2940" y="8"/>
                  </a:cubicBezTo>
                  <a:cubicBezTo>
                    <a:pt x="2938" y="7"/>
                    <a:pt x="2936" y="6"/>
                    <a:pt x="2934" y="5"/>
                  </a:cubicBezTo>
                  <a:cubicBezTo>
                    <a:pt x="2932" y="4"/>
                    <a:pt x="2930" y="4"/>
                    <a:pt x="2928" y="3"/>
                  </a:cubicBezTo>
                  <a:cubicBezTo>
                    <a:pt x="2925" y="3"/>
                    <a:pt x="2923" y="2"/>
                    <a:pt x="2921" y="2"/>
                  </a:cubicBezTo>
                  <a:cubicBezTo>
                    <a:pt x="2919" y="1"/>
                    <a:pt x="2917" y="1"/>
                    <a:pt x="2915" y="1"/>
                  </a:cubicBezTo>
                  <a:cubicBezTo>
                    <a:pt x="2913" y="1"/>
                    <a:pt x="2911" y="0"/>
                    <a:pt x="2908" y="1"/>
                  </a:cubicBezTo>
                  <a:cubicBezTo>
                    <a:pt x="2907" y="1"/>
                    <a:pt x="2905" y="1"/>
                    <a:pt x="2903" y="1"/>
                  </a:cubicBezTo>
                  <a:cubicBezTo>
                    <a:pt x="2900" y="1"/>
                    <a:pt x="2898" y="2"/>
                    <a:pt x="2896" y="2"/>
                  </a:cubicBezTo>
                  <a:cubicBezTo>
                    <a:pt x="2894" y="2"/>
                    <a:pt x="2892" y="3"/>
                    <a:pt x="2890" y="4"/>
                  </a:cubicBezTo>
                  <a:cubicBezTo>
                    <a:pt x="2887" y="5"/>
                    <a:pt x="2885" y="5"/>
                    <a:pt x="2883" y="6"/>
                  </a:cubicBezTo>
                  <a:cubicBezTo>
                    <a:pt x="2881" y="7"/>
                    <a:pt x="2879" y="8"/>
                    <a:pt x="2876" y="10"/>
                  </a:cubicBezTo>
                  <a:cubicBezTo>
                    <a:pt x="2875" y="11"/>
                    <a:pt x="2874" y="11"/>
                    <a:pt x="2872" y="12"/>
                  </a:cubicBezTo>
                  <a:cubicBezTo>
                    <a:pt x="2872" y="12"/>
                    <a:pt x="2872" y="12"/>
                    <a:pt x="2872" y="12"/>
                  </a:cubicBezTo>
                  <a:cubicBezTo>
                    <a:pt x="2870" y="14"/>
                    <a:pt x="2868" y="15"/>
                    <a:pt x="2867" y="17"/>
                  </a:cubicBezTo>
                  <a:cubicBezTo>
                    <a:pt x="2865" y="18"/>
                    <a:pt x="2863" y="20"/>
                    <a:pt x="2861" y="21"/>
                  </a:cubicBezTo>
                  <a:cubicBezTo>
                    <a:pt x="2861" y="21"/>
                    <a:pt x="2861" y="21"/>
                    <a:pt x="2861" y="21"/>
                  </a:cubicBezTo>
                  <a:lnTo>
                    <a:pt x="2242" y="680"/>
                  </a:lnTo>
                  <a:cubicBezTo>
                    <a:pt x="2180" y="454"/>
                    <a:pt x="1973" y="288"/>
                    <a:pt x="1727" y="288"/>
                  </a:cubicBezTo>
                  <a:cubicBezTo>
                    <a:pt x="1455" y="288"/>
                    <a:pt x="1230" y="492"/>
                    <a:pt x="1197" y="756"/>
                  </a:cubicBezTo>
                  <a:lnTo>
                    <a:pt x="1064" y="756"/>
                  </a:lnTo>
                  <a:cubicBezTo>
                    <a:pt x="1037" y="539"/>
                    <a:pt x="880" y="363"/>
                    <a:pt x="674" y="307"/>
                  </a:cubicBezTo>
                  <a:lnTo>
                    <a:pt x="799" y="173"/>
                  </a:lnTo>
                  <a:lnTo>
                    <a:pt x="919" y="350"/>
                  </a:lnTo>
                  <a:cubicBezTo>
                    <a:pt x="932" y="369"/>
                    <a:pt x="953" y="380"/>
                    <a:pt x="975" y="380"/>
                  </a:cubicBezTo>
                  <a:cubicBezTo>
                    <a:pt x="988" y="380"/>
                    <a:pt x="1001" y="376"/>
                    <a:pt x="1012" y="368"/>
                  </a:cubicBezTo>
                  <a:cubicBezTo>
                    <a:pt x="1042" y="347"/>
                    <a:pt x="1050" y="306"/>
                    <a:pt x="1030" y="275"/>
                  </a:cubicBezTo>
                  <a:lnTo>
                    <a:pt x="863" y="30"/>
                  </a:lnTo>
                  <a:cubicBezTo>
                    <a:pt x="863" y="30"/>
                    <a:pt x="863" y="29"/>
                    <a:pt x="863" y="29"/>
                  </a:cubicBezTo>
                  <a:cubicBezTo>
                    <a:pt x="861" y="27"/>
                    <a:pt x="860" y="26"/>
                    <a:pt x="858" y="24"/>
                  </a:cubicBezTo>
                  <a:cubicBezTo>
                    <a:pt x="857" y="22"/>
                    <a:pt x="855" y="20"/>
                    <a:pt x="854" y="19"/>
                  </a:cubicBezTo>
                  <a:cubicBezTo>
                    <a:pt x="854" y="19"/>
                    <a:pt x="854" y="19"/>
                    <a:pt x="853" y="19"/>
                  </a:cubicBezTo>
                  <a:cubicBezTo>
                    <a:pt x="852" y="17"/>
                    <a:pt x="851" y="17"/>
                    <a:pt x="850" y="16"/>
                  </a:cubicBezTo>
                  <a:cubicBezTo>
                    <a:pt x="848" y="14"/>
                    <a:pt x="846" y="12"/>
                    <a:pt x="843" y="11"/>
                  </a:cubicBezTo>
                  <a:cubicBezTo>
                    <a:pt x="842" y="10"/>
                    <a:pt x="840" y="9"/>
                    <a:pt x="838" y="8"/>
                  </a:cubicBezTo>
                  <a:cubicBezTo>
                    <a:pt x="836" y="7"/>
                    <a:pt x="834" y="6"/>
                    <a:pt x="832" y="5"/>
                  </a:cubicBezTo>
                  <a:cubicBezTo>
                    <a:pt x="830" y="4"/>
                    <a:pt x="827" y="4"/>
                    <a:pt x="825" y="3"/>
                  </a:cubicBezTo>
                  <a:cubicBezTo>
                    <a:pt x="823" y="3"/>
                    <a:pt x="821" y="2"/>
                    <a:pt x="819" y="2"/>
                  </a:cubicBezTo>
                  <a:cubicBezTo>
                    <a:pt x="817" y="1"/>
                    <a:pt x="815" y="1"/>
                    <a:pt x="813" y="1"/>
                  </a:cubicBezTo>
                  <a:cubicBezTo>
                    <a:pt x="811" y="1"/>
                    <a:pt x="809" y="1"/>
                    <a:pt x="807" y="1"/>
                  </a:cubicBezTo>
                  <a:cubicBezTo>
                    <a:pt x="805" y="1"/>
                    <a:pt x="802" y="1"/>
                    <a:pt x="800" y="1"/>
                  </a:cubicBezTo>
                  <a:cubicBezTo>
                    <a:pt x="798" y="1"/>
                    <a:pt x="796" y="2"/>
                    <a:pt x="794" y="2"/>
                  </a:cubicBezTo>
                  <a:cubicBezTo>
                    <a:pt x="792" y="2"/>
                    <a:pt x="790" y="3"/>
                    <a:pt x="787" y="4"/>
                  </a:cubicBezTo>
                  <a:cubicBezTo>
                    <a:pt x="785" y="5"/>
                    <a:pt x="783" y="5"/>
                    <a:pt x="782" y="6"/>
                  </a:cubicBezTo>
                  <a:cubicBezTo>
                    <a:pt x="779" y="7"/>
                    <a:pt x="777" y="8"/>
                    <a:pt x="774" y="10"/>
                  </a:cubicBezTo>
                  <a:cubicBezTo>
                    <a:pt x="773" y="11"/>
                    <a:pt x="772" y="11"/>
                    <a:pt x="770" y="12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8" y="14"/>
                    <a:pt x="766" y="15"/>
                    <a:pt x="765" y="17"/>
                  </a:cubicBezTo>
                  <a:cubicBezTo>
                    <a:pt x="763" y="18"/>
                    <a:pt x="761" y="20"/>
                    <a:pt x="760" y="21"/>
                  </a:cubicBezTo>
                  <a:cubicBezTo>
                    <a:pt x="759" y="21"/>
                    <a:pt x="759" y="21"/>
                    <a:pt x="759" y="21"/>
                  </a:cubicBezTo>
                  <a:lnTo>
                    <a:pt x="508" y="289"/>
                  </a:lnTo>
                  <a:cubicBezTo>
                    <a:pt x="225" y="302"/>
                    <a:pt x="0" y="536"/>
                    <a:pt x="0" y="822"/>
                  </a:cubicBezTo>
                  <a:cubicBezTo>
                    <a:pt x="0" y="1117"/>
                    <a:pt x="239" y="1356"/>
                    <a:pt x="534" y="1356"/>
                  </a:cubicBezTo>
                  <a:cubicBezTo>
                    <a:pt x="806" y="1356"/>
                    <a:pt x="1031" y="1152"/>
                    <a:pt x="1064" y="889"/>
                  </a:cubicBezTo>
                  <a:lnTo>
                    <a:pt x="1197" y="889"/>
                  </a:lnTo>
                  <a:cubicBezTo>
                    <a:pt x="1230" y="1152"/>
                    <a:pt x="1455" y="1356"/>
                    <a:pt x="1727" y="1356"/>
                  </a:cubicBezTo>
                  <a:cubicBezTo>
                    <a:pt x="2011" y="1356"/>
                    <a:pt x="2243" y="1135"/>
                    <a:pt x="2260" y="856"/>
                  </a:cubicBezTo>
                  <a:lnTo>
                    <a:pt x="2901" y="173"/>
                  </a:lnTo>
                  <a:lnTo>
                    <a:pt x="3021" y="350"/>
                  </a:lnTo>
                  <a:cubicBezTo>
                    <a:pt x="3034" y="369"/>
                    <a:pt x="3055" y="380"/>
                    <a:pt x="3077" y="380"/>
                  </a:cubicBezTo>
                  <a:cubicBezTo>
                    <a:pt x="3089" y="380"/>
                    <a:pt x="3103" y="376"/>
                    <a:pt x="3114" y="368"/>
                  </a:cubicBezTo>
                  <a:cubicBezTo>
                    <a:pt x="3144" y="347"/>
                    <a:pt x="3152" y="306"/>
                    <a:pt x="3132" y="275"/>
                  </a:cubicBezTo>
                  <a:lnTo>
                    <a:pt x="2965" y="3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grpSp>
          <p:nvGrpSpPr>
            <p:cNvPr id="39" name="组合 38"/>
            <p:cNvGrpSpPr/>
            <p:nvPr userDrawn="1"/>
          </p:nvGrpSpPr>
          <p:grpSpPr>
            <a:xfrm rot="2419862">
              <a:off x="9997017" y="6488458"/>
              <a:ext cx="794889" cy="623974"/>
              <a:chOff x="3654425" y="5089525"/>
              <a:chExt cx="1860550" cy="1460500"/>
            </a:xfrm>
            <a:grpFill/>
          </p:grpSpPr>
          <p:sp>
            <p:nvSpPr>
              <p:cNvPr id="173" name="Freeform 12"/>
              <p:cNvSpPr>
                <a:spLocks noEditPoints="1"/>
              </p:cNvSpPr>
              <p:nvPr userDrawn="1"/>
            </p:nvSpPr>
            <p:spPr bwMode="auto">
              <a:xfrm>
                <a:off x="3654425" y="5089525"/>
                <a:ext cx="1860550" cy="1460500"/>
              </a:xfrm>
              <a:custGeom>
                <a:avLst/>
                <a:gdLst>
                  <a:gd name="T0" fmla="*/ 2372 w 2506"/>
                  <a:gd name="T1" fmla="*/ 1716 h 1970"/>
                  <a:gd name="T2" fmla="*/ 2372 w 2506"/>
                  <a:gd name="T3" fmla="*/ 1716 h 1970"/>
                  <a:gd name="T4" fmla="*/ 1858 w 2506"/>
                  <a:gd name="T5" fmla="*/ 1575 h 1970"/>
                  <a:gd name="T6" fmla="*/ 1818 w 2506"/>
                  <a:gd name="T7" fmla="*/ 1576 h 1970"/>
                  <a:gd name="T8" fmla="*/ 1323 w 2506"/>
                  <a:gd name="T9" fmla="*/ 1715 h 1970"/>
                  <a:gd name="T10" fmla="*/ 1323 w 2506"/>
                  <a:gd name="T11" fmla="*/ 308 h 1970"/>
                  <a:gd name="T12" fmla="*/ 1847 w 2506"/>
                  <a:gd name="T13" fmla="*/ 133 h 1970"/>
                  <a:gd name="T14" fmla="*/ 2372 w 2506"/>
                  <a:gd name="T15" fmla="*/ 310 h 1970"/>
                  <a:gd name="T16" fmla="*/ 2372 w 2506"/>
                  <a:gd name="T17" fmla="*/ 1716 h 1970"/>
                  <a:gd name="T18" fmla="*/ 1182 w 2506"/>
                  <a:gd name="T19" fmla="*/ 1715 h 1970"/>
                  <a:gd name="T20" fmla="*/ 1182 w 2506"/>
                  <a:gd name="T21" fmla="*/ 1715 h 1970"/>
                  <a:gd name="T22" fmla="*/ 688 w 2506"/>
                  <a:gd name="T23" fmla="*/ 1576 h 1970"/>
                  <a:gd name="T24" fmla="*/ 647 w 2506"/>
                  <a:gd name="T25" fmla="*/ 1575 h 1970"/>
                  <a:gd name="T26" fmla="*/ 133 w 2506"/>
                  <a:gd name="T27" fmla="*/ 1716 h 1970"/>
                  <a:gd name="T28" fmla="*/ 133 w 2506"/>
                  <a:gd name="T29" fmla="*/ 310 h 1970"/>
                  <a:gd name="T30" fmla="*/ 659 w 2506"/>
                  <a:gd name="T31" fmla="*/ 133 h 1970"/>
                  <a:gd name="T32" fmla="*/ 1182 w 2506"/>
                  <a:gd name="T33" fmla="*/ 308 h 1970"/>
                  <a:gd name="T34" fmla="*/ 1182 w 2506"/>
                  <a:gd name="T35" fmla="*/ 1715 h 1970"/>
                  <a:gd name="T36" fmla="*/ 1849 w 2506"/>
                  <a:gd name="T37" fmla="*/ 0 h 1970"/>
                  <a:gd name="T38" fmla="*/ 1849 w 2506"/>
                  <a:gd name="T39" fmla="*/ 0 h 1970"/>
                  <a:gd name="T40" fmla="*/ 1823 w 2506"/>
                  <a:gd name="T41" fmla="*/ 0 h 1970"/>
                  <a:gd name="T42" fmla="*/ 1253 w 2506"/>
                  <a:gd name="T43" fmla="*/ 184 h 1970"/>
                  <a:gd name="T44" fmla="*/ 683 w 2506"/>
                  <a:gd name="T45" fmla="*/ 0 h 1970"/>
                  <a:gd name="T46" fmla="*/ 657 w 2506"/>
                  <a:gd name="T47" fmla="*/ 0 h 1970"/>
                  <a:gd name="T48" fmla="*/ 5 w 2506"/>
                  <a:gd name="T49" fmla="*/ 267 h 1970"/>
                  <a:gd name="T50" fmla="*/ 0 w 2506"/>
                  <a:gd name="T51" fmla="*/ 279 h 1970"/>
                  <a:gd name="T52" fmla="*/ 0 w 2506"/>
                  <a:gd name="T53" fmla="*/ 1970 h 1970"/>
                  <a:gd name="T54" fmla="*/ 107 w 2506"/>
                  <a:gd name="T55" fmla="*/ 1889 h 1970"/>
                  <a:gd name="T56" fmla="*/ 682 w 2506"/>
                  <a:gd name="T57" fmla="*/ 1709 h 1970"/>
                  <a:gd name="T58" fmla="*/ 1190 w 2506"/>
                  <a:gd name="T59" fmla="*/ 1876 h 1970"/>
                  <a:gd name="T60" fmla="*/ 1208 w 2506"/>
                  <a:gd name="T61" fmla="*/ 1888 h 1970"/>
                  <a:gd name="T62" fmla="*/ 1253 w 2506"/>
                  <a:gd name="T63" fmla="*/ 1924 h 1970"/>
                  <a:gd name="T64" fmla="*/ 1298 w 2506"/>
                  <a:gd name="T65" fmla="*/ 1888 h 1970"/>
                  <a:gd name="T66" fmla="*/ 1316 w 2506"/>
                  <a:gd name="T67" fmla="*/ 1876 h 1970"/>
                  <a:gd name="T68" fmla="*/ 1824 w 2506"/>
                  <a:gd name="T69" fmla="*/ 1709 h 1970"/>
                  <a:gd name="T70" fmla="*/ 2399 w 2506"/>
                  <a:gd name="T71" fmla="*/ 1889 h 1970"/>
                  <a:gd name="T72" fmla="*/ 2506 w 2506"/>
                  <a:gd name="T73" fmla="*/ 1970 h 1970"/>
                  <a:gd name="T74" fmla="*/ 2506 w 2506"/>
                  <a:gd name="T75" fmla="*/ 279 h 1970"/>
                  <a:gd name="T76" fmla="*/ 2501 w 2506"/>
                  <a:gd name="T77" fmla="*/ 267 h 1970"/>
                  <a:gd name="T78" fmla="*/ 1849 w 2506"/>
                  <a:gd name="T79" fmla="*/ 0 h 1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506" h="1970">
                    <a:moveTo>
                      <a:pt x="2372" y="1716"/>
                    </a:moveTo>
                    <a:lnTo>
                      <a:pt x="2372" y="1716"/>
                    </a:lnTo>
                    <a:cubicBezTo>
                      <a:pt x="2261" y="1655"/>
                      <a:pt x="2075" y="1575"/>
                      <a:pt x="1858" y="1575"/>
                    </a:cubicBezTo>
                    <a:cubicBezTo>
                      <a:pt x="1845" y="1575"/>
                      <a:pt x="1831" y="1576"/>
                      <a:pt x="1818" y="1576"/>
                    </a:cubicBezTo>
                    <a:cubicBezTo>
                      <a:pt x="1599" y="1587"/>
                      <a:pt x="1427" y="1659"/>
                      <a:pt x="1323" y="1715"/>
                    </a:cubicBezTo>
                    <a:lnTo>
                      <a:pt x="1323" y="308"/>
                    </a:lnTo>
                    <a:cubicBezTo>
                      <a:pt x="1347" y="271"/>
                      <a:pt x="1462" y="127"/>
                      <a:pt x="1847" y="133"/>
                    </a:cubicBezTo>
                    <a:cubicBezTo>
                      <a:pt x="2229" y="140"/>
                      <a:pt x="2347" y="273"/>
                      <a:pt x="2372" y="310"/>
                    </a:cubicBezTo>
                    <a:lnTo>
                      <a:pt x="2372" y="1716"/>
                    </a:lnTo>
                    <a:close/>
                    <a:moveTo>
                      <a:pt x="1182" y="1715"/>
                    </a:moveTo>
                    <a:lnTo>
                      <a:pt x="1182" y="1715"/>
                    </a:lnTo>
                    <a:cubicBezTo>
                      <a:pt x="1079" y="1659"/>
                      <a:pt x="906" y="1587"/>
                      <a:pt x="688" y="1576"/>
                    </a:cubicBezTo>
                    <a:cubicBezTo>
                      <a:pt x="674" y="1576"/>
                      <a:pt x="661" y="1575"/>
                      <a:pt x="647" y="1575"/>
                    </a:cubicBezTo>
                    <a:cubicBezTo>
                      <a:pt x="431" y="1575"/>
                      <a:pt x="244" y="1655"/>
                      <a:pt x="133" y="1716"/>
                    </a:cubicBezTo>
                    <a:lnTo>
                      <a:pt x="133" y="310"/>
                    </a:lnTo>
                    <a:cubicBezTo>
                      <a:pt x="159" y="273"/>
                      <a:pt x="276" y="140"/>
                      <a:pt x="659" y="133"/>
                    </a:cubicBezTo>
                    <a:cubicBezTo>
                      <a:pt x="1044" y="127"/>
                      <a:pt x="1159" y="271"/>
                      <a:pt x="1182" y="308"/>
                    </a:cubicBezTo>
                    <a:lnTo>
                      <a:pt x="1182" y="1715"/>
                    </a:lnTo>
                    <a:close/>
                    <a:moveTo>
                      <a:pt x="1849" y="0"/>
                    </a:moveTo>
                    <a:lnTo>
                      <a:pt x="1849" y="0"/>
                    </a:lnTo>
                    <a:cubicBezTo>
                      <a:pt x="1840" y="0"/>
                      <a:pt x="1831" y="0"/>
                      <a:pt x="1823" y="0"/>
                    </a:cubicBezTo>
                    <a:cubicBezTo>
                      <a:pt x="1490" y="0"/>
                      <a:pt x="1328" y="105"/>
                      <a:pt x="1253" y="184"/>
                    </a:cubicBezTo>
                    <a:cubicBezTo>
                      <a:pt x="1178" y="105"/>
                      <a:pt x="1015" y="0"/>
                      <a:pt x="683" y="0"/>
                    </a:cubicBezTo>
                    <a:cubicBezTo>
                      <a:pt x="674" y="0"/>
                      <a:pt x="666" y="0"/>
                      <a:pt x="657" y="0"/>
                    </a:cubicBezTo>
                    <a:cubicBezTo>
                      <a:pt x="127" y="9"/>
                      <a:pt x="16" y="240"/>
                      <a:pt x="5" y="267"/>
                    </a:cubicBezTo>
                    <a:lnTo>
                      <a:pt x="0" y="279"/>
                    </a:lnTo>
                    <a:lnTo>
                      <a:pt x="0" y="1970"/>
                    </a:lnTo>
                    <a:lnTo>
                      <a:pt x="107" y="1889"/>
                    </a:lnTo>
                    <a:cubicBezTo>
                      <a:pt x="109" y="1887"/>
                      <a:pt x="369" y="1695"/>
                      <a:pt x="682" y="1709"/>
                    </a:cubicBezTo>
                    <a:cubicBezTo>
                      <a:pt x="943" y="1722"/>
                      <a:pt x="1133" y="1837"/>
                      <a:pt x="1190" y="1876"/>
                    </a:cubicBezTo>
                    <a:cubicBezTo>
                      <a:pt x="1201" y="1883"/>
                      <a:pt x="1207" y="1888"/>
                      <a:pt x="1208" y="1888"/>
                    </a:cubicBezTo>
                    <a:lnTo>
                      <a:pt x="1253" y="1924"/>
                    </a:lnTo>
                    <a:lnTo>
                      <a:pt x="1298" y="1888"/>
                    </a:lnTo>
                    <a:cubicBezTo>
                      <a:pt x="1298" y="1888"/>
                      <a:pt x="1304" y="1883"/>
                      <a:pt x="1316" y="1876"/>
                    </a:cubicBezTo>
                    <a:cubicBezTo>
                      <a:pt x="1373" y="1837"/>
                      <a:pt x="1563" y="1722"/>
                      <a:pt x="1824" y="1709"/>
                    </a:cubicBezTo>
                    <a:cubicBezTo>
                      <a:pt x="2135" y="1695"/>
                      <a:pt x="2396" y="1887"/>
                      <a:pt x="2399" y="1889"/>
                    </a:cubicBezTo>
                    <a:lnTo>
                      <a:pt x="2506" y="1970"/>
                    </a:lnTo>
                    <a:lnTo>
                      <a:pt x="2506" y="279"/>
                    </a:lnTo>
                    <a:lnTo>
                      <a:pt x="2501" y="267"/>
                    </a:lnTo>
                    <a:cubicBezTo>
                      <a:pt x="2490" y="240"/>
                      <a:pt x="2379" y="9"/>
                      <a:pt x="1849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74" name="Freeform 13"/>
              <p:cNvSpPr/>
              <p:nvPr userDrawn="1"/>
            </p:nvSpPr>
            <p:spPr bwMode="auto">
              <a:xfrm>
                <a:off x="3829050" y="53990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0 h 206"/>
                  <a:gd name="T12" fmla="*/ 68 w 844"/>
                  <a:gd name="T13" fmla="*/ 193 h 206"/>
                  <a:gd name="T14" fmla="*/ 437 w 844"/>
                  <a:gd name="T15" fmla="*/ 89 h 206"/>
                  <a:gd name="T16" fmla="*/ 775 w 844"/>
                  <a:gd name="T17" fmla="*/ 193 h 206"/>
                  <a:gd name="T18" fmla="*/ 831 w 844"/>
                  <a:gd name="T19" fmla="*/ 183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3"/>
                      <a:pt x="667" y="19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3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8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75" name="Freeform 14"/>
              <p:cNvSpPr/>
              <p:nvPr userDrawn="1"/>
            </p:nvSpPr>
            <p:spPr bwMode="auto">
              <a:xfrm>
                <a:off x="3829050" y="56784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4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3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3"/>
                      <a:pt x="775" y="194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76" name="Freeform 15"/>
              <p:cNvSpPr/>
              <p:nvPr userDrawn="1"/>
            </p:nvSpPr>
            <p:spPr bwMode="auto">
              <a:xfrm>
                <a:off x="3829050" y="5957888"/>
                <a:ext cx="627063" cy="153988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77" name="Freeform 16"/>
              <p:cNvSpPr/>
              <p:nvPr userDrawn="1"/>
            </p:nvSpPr>
            <p:spPr bwMode="auto">
              <a:xfrm>
                <a:off x="4713288" y="5437188"/>
                <a:ext cx="627063" cy="152400"/>
              </a:xfrm>
              <a:custGeom>
                <a:avLst/>
                <a:gdLst>
                  <a:gd name="T0" fmla="*/ 822 w 844"/>
                  <a:gd name="T1" fmla="*/ 127 h 205"/>
                  <a:gd name="T2" fmla="*/ 822 w 844"/>
                  <a:gd name="T3" fmla="*/ 127 h 205"/>
                  <a:gd name="T4" fmla="*/ 441 w 844"/>
                  <a:gd name="T5" fmla="*/ 9 h 205"/>
                  <a:gd name="T6" fmla="*/ 23 w 844"/>
                  <a:gd name="T7" fmla="*/ 127 h 205"/>
                  <a:gd name="T8" fmla="*/ 12 w 844"/>
                  <a:gd name="T9" fmla="*/ 182 h 205"/>
                  <a:gd name="T10" fmla="*/ 45 w 844"/>
                  <a:gd name="T11" fmla="*/ 200 h 205"/>
                  <a:gd name="T12" fmla="*/ 67 w 844"/>
                  <a:gd name="T13" fmla="*/ 193 h 205"/>
                  <a:gd name="T14" fmla="*/ 437 w 844"/>
                  <a:gd name="T15" fmla="*/ 89 h 205"/>
                  <a:gd name="T16" fmla="*/ 775 w 844"/>
                  <a:gd name="T17" fmla="*/ 193 h 205"/>
                  <a:gd name="T18" fmla="*/ 831 w 844"/>
                  <a:gd name="T19" fmla="*/ 183 h 205"/>
                  <a:gd name="T20" fmla="*/ 822 w 844"/>
                  <a:gd name="T21" fmla="*/ 127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5">
                    <a:moveTo>
                      <a:pt x="822" y="127"/>
                    </a:moveTo>
                    <a:lnTo>
                      <a:pt x="822" y="127"/>
                    </a:lnTo>
                    <a:cubicBezTo>
                      <a:pt x="815" y="123"/>
                      <a:pt x="667" y="19"/>
                      <a:pt x="441" y="9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2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7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5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78" name="Freeform 17"/>
              <p:cNvSpPr/>
              <p:nvPr userDrawn="1"/>
            </p:nvSpPr>
            <p:spPr bwMode="auto">
              <a:xfrm>
                <a:off x="4713288" y="57165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79" name="Freeform 18"/>
              <p:cNvSpPr/>
              <p:nvPr userDrawn="1"/>
            </p:nvSpPr>
            <p:spPr bwMode="auto">
              <a:xfrm>
                <a:off x="4713288" y="5997575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4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grpSp>
          <p:nvGrpSpPr>
            <p:cNvPr id="40" name="组合 39"/>
            <p:cNvGrpSpPr/>
            <p:nvPr userDrawn="1"/>
          </p:nvGrpSpPr>
          <p:grpSpPr>
            <a:xfrm rot="1406730">
              <a:off x="11173870" y="-871840"/>
              <a:ext cx="1301704" cy="1299270"/>
              <a:chOff x="6262688" y="5170488"/>
              <a:chExt cx="1697038" cy="1693863"/>
            </a:xfrm>
            <a:grpFill/>
          </p:grpSpPr>
          <p:sp>
            <p:nvSpPr>
              <p:cNvPr id="171" name="Freeform 19"/>
              <p:cNvSpPr>
                <a:spLocks noEditPoints="1"/>
              </p:cNvSpPr>
              <p:nvPr userDrawn="1"/>
            </p:nvSpPr>
            <p:spPr bwMode="auto">
              <a:xfrm>
                <a:off x="6262688" y="5170488"/>
                <a:ext cx="1697038" cy="1693863"/>
              </a:xfrm>
              <a:custGeom>
                <a:avLst/>
                <a:gdLst>
                  <a:gd name="T0" fmla="*/ 1760 w 2284"/>
                  <a:gd name="T1" fmla="*/ 1142 h 2284"/>
                  <a:gd name="T2" fmla="*/ 1919 w 2284"/>
                  <a:gd name="T3" fmla="*/ 1406 h 2284"/>
                  <a:gd name="T4" fmla="*/ 1756 w 2284"/>
                  <a:gd name="T5" fmla="*/ 1940 h 2284"/>
                  <a:gd name="T6" fmla="*/ 1878 w 2284"/>
                  <a:gd name="T7" fmla="*/ 1506 h 2284"/>
                  <a:gd name="T8" fmla="*/ 1433 w 2284"/>
                  <a:gd name="T9" fmla="*/ 1845 h 2284"/>
                  <a:gd name="T10" fmla="*/ 1496 w 2284"/>
                  <a:gd name="T11" fmla="*/ 1592 h 2284"/>
                  <a:gd name="T12" fmla="*/ 1142 w 2284"/>
                  <a:gd name="T13" fmla="*/ 2204 h 2284"/>
                  <a:gd name="T14" fmla="*/ 1405 w 2284"/>
                  <a:gd name="T15" fmla="*/ 1921 h 2284"/>
                  <a:gd name="T16" fmla="*/ 787 w 2284"/>
                  <a:gd name="T17" fmla="*/ 1592 h 2284"/>
                  <a:gd name="T18" fmla="*/ 850 w 2284"/>
                  <a:gd name="T19" fmla="*/ 1845 h 2284"/>
                  <a:gd name="T20" fmla="*/ 528 w 2284"/>
                  <a:gd name="T21" fmla="*/ 1940 h 2284"/>
                  <a:gd name="T22" fmla="*/ 704 w 2284"/>
                  <a:gd name="T23" fmla="*/ 1580 h 2284"/>
                  <a:gd name="T24" fmla="*/ 80 w 2284"/>
                  <a:gd name="T25" fmla="*/ 1143 h 2284"/>
                  <a:gd name="T26" fmla="*/ 523 w 2284"/>
                  <a:gd name="T27" fmla="*/ 1142 h 2284"/>
                  <a:gd name="T28" fmla="*/ 676 w 2284"/>
                  <a:gd name="T29" fmla="*/ 950 h 2284"/>
                  <a:gd name="T30" fmla="*/ 439 w 2284"/>
                  <a:gd name="T31" fmla="*/ 851 h 2284"/>
                  <a:gd name="T32" fmla="*/ 676 w 2284"/>
                  <a:gd name="T33" fmla="*/ 1335 h 2284"/>
                  <a:gd name="T34" fmla="*/ 438 w 2284"/>
                  <a:gd name="T35" fmla="*/ 1434 h 2284"/>
                  <a:gd name="T36" fmla="*/ 670 w 2284"/>
                  <a:gd name="T37" fmla="*/ 1204 h 2284"/>
                  <a:gd name="T38" fmla="*/ 670 w 2284"/>
                  <a:gd name="T39" fmla="*/ 1080 h 2284"/>
                  <a:gd name="T40" fmla="*/ 391 w 2284"/>
                  <a:gd name="T41" fmla="*/ 392 h 2284"/>
                  <a:gd name="T42" fmla="*/ 778 w 2284"/>
                  <a:gd name="T43" fmla="*/ 407 h 2284"/>
                  <a:gd name="T44" fmla="*/ 391 w 2284"/>
                  <a:gd name="T45" fmla="*/ 392 h 2284"/>
                  <a:gd name="T46" fmla="*/ 1074 w 2284"/>
                  <a:gd name="T47" fmla="*/ 574 h 2284"/>
                  <a:gd name="T48" fmla="*/ 850 w 2284"/>
                  <a:gd name="T49" fmla="*/ 440 h 2284"/>
                  <a:gd name="T50" fmla="*/ 1405 w 2284"/>
                  <a:gd name="T51" fmla="*/ 364 h 2284"/>
                  <a:gd name="T52" fmla="*/ 1142 w 2284"/>
                  <a:gd name="T53" fmla="*/ 80 h 2284"/>
                  <a:gd name="T54" fmla="*/ 1335 w 2284"/>
                  <a:gd name="T55" fmla="*/ 677 h 2284"/>
                  <a:gd name="T56" fmla="*/ 1496 w 2284"/>
                  <a:gd name="T57" fmla="*/ 693 h 2284"/>
                  <a:gd name="T58" fmla="*/ 1509 w 2284"/>
                  <a:gd name="T59" fmla="*/ 775 h 2284"/>
                  <a:gd name="T60" fmla="*/ 1431 w 2284"/>
                  <a:gd name="T61" fmla="*/ 765 h 2284"/>
                  <a:gd name="T62" fmla="*/ 1142 w 2284"/>
                  <a:gd name="T63" fmla="*/ 623 h 2284"/>
                  <a:gd name="T64" fmla="*/ 1081 w 2284"/>
                  <a:gd name="T65" fmla="*/ 671 h 2284"/>
                  <a:gd name="T66" fmla="*/ 774 w 2284"/>
                  <a:gd name="T67" fmla="*/ 775 h 2284"/>
                  <a:gd name="T68" fmla="*/ 764 w 2284"/>
                  <a:gd name="T69" fmla="*/ 853 h 2284"/>
                  <a:gd name="T70" fmla="*/ 774 w 2284"/>
                  <a:gd name="T71" fmla="*/ 1510 h 2284"/>
                  <a:gd name="T72" fmla="*/ 852 w 2284"/>
                  <a:gd name="T73" fmla="*/ 1520 h 2284"/>
                  <a:gd name="T74" fmla="*/ 1142 w 2284"/>
                  <a:gd name="T75" fmla="*/ 1662 h 2284"/>
                  <a:gd name="T76" fmla="*/ 1203 w 2284"/>
                  <a:gd name="T77" fmla="*/ 1614 h 2284"/>
                  <a:gd name="T78" fmla="*/ 1509 w 2284"/>
                  <a:gd name="T79" fmla="*/ 1510 h 2284"/>
                  <a:gd name="T80" fmla="*/ 1519 w 2284"/>
                  <a:gd name="T81" fmla="*/ 1432 h 2284"/>
                  <a:gd name="T82" fmla="*/ 1302 w 2284"/>
                  <a:gd name="T83" fmla="*/ 1530 h 2284"/>
                  <a:gd name="T84" fmla="*/ 864 w 2284"/>
                  <a:gd name="T85" fmla="*/ 1420 h 2284"/>
                  <a:gd name="T86" fmla="*/ 754 w 2284"/>
                  <a:gd name="T87" fmla="*/ 982 h 2284"/>
                  <a:gd name="T88" fmla="*/ 1142 w 2284"/>
                  <a:gd name="T89" fmla="*/ 750 h 2284"/>
                  <a:gd name="T90" fmla="*/ 1529 w 2284"/>
                  <a:gd name="T91" fmla="*/ 982 h 2284"/>
                  <a:gd name="T92" fmla="*/ 1419 w 2284"/>
                  <a:gd name="T93" fmla="*/ 1420 h 2284"/>
                  <a:gd name="T94" fmla="*/ 1607 w 2284"/>
                  <a:gd name="T95" fmla="*/ 950 h 2284"/>
                  <a:gd name="T96" fmla="*/ 1710 w 2284"/>
                  <a:gd name="T97" fmla="*/ 1075 h 2284"/>
                  <a:gd name="T98" fmla="*/ 1845 w 2284"/>
                  <a:gd name="T99" fmla="*/ 1434 h 2284"/>
                  <a:gd name="T100" fmla="*/ 1711 w 2284"/>
                  <a:gd name="T101" fmla="*/ 1210 h 2284"/>
                  <a:gd name="T102" fmla="*/ 1661 w 2284"/>
                  <a:gd name="T103" fmla="*/ 1142 h 2284"/>
                  <a:gd name="T104" fmla="*/ 1613 w 2284"/>
                  <a:gd name="T105" fmla="*/ 1080 h 2284"/>
                  <a:gd name="T106" fmla="*/ 1893 w 2284"/>
                  <a:gd name="T107" fmla="*/ 392 h 2284"/>
                  <a:gd name="T108" fmla="*/ 1505 w 2284"/>
                  <a:gd name="T109" fmla="*/ 407 h 2284"/>
                  <a:gd name="T110" fmla="*/ 1952 w 2284"/>
                  <a:gd name="T111" fmla="*/ 807 h 2284"/>
                  <a:gd name="T112" fmla="*/ 1477 w 2284"/>
                  <a:gd name="T113" fmla="*/ 332 h 2284"/>
                  <a:gd name="T114" fmla="*/ 528 w 2284"/>
                  <a:gd name="T115" fmla="*/ 265 h 2284"/>
                  <a:gd name="T116" fmla="*/ 0 w 2284"/>
                  <a:gd name="T117" fmla="*/ 1143 h 2284"/>
                  <a:gd name="T118" fmla="*/ 528 w 2284"/>
                  <a:gd name="T119" fmla="*/ 2020 h 2284"/>
                  <a:gd name="T120" fmla="*/ 1477 w 2284"/>
                  <a:gd name="T121" fmla="*/ 1953 h 2284"/>
                  <a:gd name="T122" fmla="*/ 1952 w 2284"/>
                  <a:gd name="T123" fmla="*/ 1478 h 2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84" h="2284">
                    <a:moveTo>
                      <a:pt x="1919" y="1406"/>
                    </a:moveTo>
                    <a:lnTo>
                      <a:pt x="1919" y="1406"/>
                    </a:lnTo>
                    <a:cubicBezTo>
                      <a:pt x="1878" y="1322"/>
                      <a:pt x="1825" y="1233"/>
                      <a:pt x="1760" y="1142"/>
                    </a:cubicBezTo>
                    <a:cubicBezTo>
                      <a:pt x="1824" y="1053"/>
                      <a:pt x="1878" y="965"/>
                      <a:pt x="1920" y="879"/>
                    </a:cubicBezTo>
                    <a:cubicBezTo>
                      <a:pt x="2100" y="953"/>
                      <a:pt x="2204" y="1049"/>
                      <a:pt x="2204" y="1143"/>
                    </a:cubicBezTo>
                    <a:cubicBezTo>
                      <a:pt x="2204" y="1236"/>
                      <a:pt x="2100" y="1332"/>
                      <a:pt x="1919" y="1406"/>
                    </a:cubicBezTo>
                    <a:close/>
                    <a:moveTo>
                      <a:pt x="1893" y="1893"/>
                    </a:moveTo>
                    <a:lnTo>
                      <a:pt x="1893" y="1893"/>
                    </a:lnTo>
                    <a:cubicBezTo>
                      <a:pt x="1862" y="1924"/>
                      <a:pt x="1816" y="1940"/>
                      <a:pt x="1756" y="1940"/>
                    </a:cubicBezTo>
                    <a:cubicBezTo>
                      <a:pt x="1684" y="1940"/>
                      <a:pt x="1599" y="1918"/>
                      <a:pt x="1505" y="1878"/>
                    </a:cubicBezTo>
                    <a:cubicBezTo>
                      <a:pt x="1536" y="1790"/>
                      <a:pt x="1561" y="1689"/>
                      <a:pt x="1579" y="1580"/>
                    </a:cubicBezTo>
                    <a:cubicBezTo>
                      <a:pt x="1689" y="1562"/>
                      <a:pt x="1789" y="1537"/>
                      <a:pt x="1878" y="1506"/>
                    </a:cubicBezTo>
                    <a:cubicBezTo>
                      <a:pt x="1954" y="1686"/>
                      <a:pt x="1959" y="1828"/>
                      <a:pt x="1893" y="1893"/>
                    </a:cubicBezTo>
                    <a:close/>
                    <a:moveTo>
                      <a:pt x="1433" y="1845"/>
                    </a:moveTo>
                    <a:lnTo>
                      <a:pt x="1433" y="1845"/>
                    </a:lnTo>
                    <a:cubicBezTo>
                      <a:pt x="1361" y="1809"/>
                      <a:pt x="1286" y="1764"/>
                      <a:pt x="1210" y="1711"/>
                    </a:cubicBezTo>
                    <a:cubicBezTo>
                      <a:pt x="1251" y="1679"/>
                      <a:pt x="1293" y="1644"/>
                      <a:pt x="1335" y="1608"/>
                    </a:cubicBezTo>
                    <a:cubicBezTo>
                      <a:pt x="1390" y="1604"/>
                      <a:pt x="1444" y="1599"/>
                      <a:pt x="1496" y="1592"/>
                    </a:cubicBezTo>
                    <a:cubicBezTo>
                      <a:pt x="1480" y="1686"/>
                      <a:pt x="1458" y="1771"/>
                      <a:pt x="1433" y="1845"/>
                    </a:cubicBezTo>
                    <a:close/>
                    <a:moveTo>
                      <a:pt x="1142" y="2204"/>
                    </a:moveTo>
                    <a:lnTo>
                      <a:pt x="1142" y="2204"/>
                    </a:lnTo>
                    <a:cubicBezTo>
                      <a:pt x="1049" y="2204"/>
                      <a:pt x="952" y="2101"/>
                      <a:pt x="878" y="1921"/>
                    </a:cubicBezTo>
                    <a:cubicBezTo>
                      <a:pt x="963" y="1879"/>
                      <a:pt x="1052" y="1825"/>
                      <a:pt x="1142" y="1761"/>
                    </a:cubicBezTo>
                    <a:cubicBezTo>
                      <a:pt x="1231" y="1825"/>
                      <a:pt x="1320" y="1879"/>
                      <a:pt x="1405" y="1921"/>
                    </a:cubicBezTo>
                    <a:cubicBezTo>
                      <a:pt x="1331" y="2101"/>
                      <a:pt x="1235" y="2204"/>
                      <a:pt x="1142" y="2204"/>
                    </a:cubicBezTo>
                    <a:close/>
                    <a:moveTo>
                      <a:pt x="787" y="1592"/>
                    </a:moveTo>
                    <a:lnTo>
                      <a:pt x="787" y="1592"/>
                    </a:lnTo>
                    <a:cubicBezTo>
                      <a:pt x="839" y="1599"/>
                      <a:pt x="893" y="1604"/>
                      <a:pt x="949" y="1608"/>
                    </a:cubicBezTo>
                    <a:cubicBezTo>
                      <a:pt x="990" y="1644"/>
                      <a:pt x="1032" y="1679"/>
                      <a:pt x="1074" y="1711"/>
                    </a:cubicBezTo>
                    <a:cubicBezTo>
                      <a:pt x="997" y="1764"/>
                      <a:pt x="922" y="1809"/>
                      <a:pt x="850" y="1845"/>
                    </a:cubicBezTo>
                    <a:cubicBezTo>
                      <a:pt x="825" y="1771"/>
                      <a:pt x="804" y="1686"/>
                      <a:pt x="787" y="1592"/>
                    </a:cubicBezTo>
                    <a:close/>
                    <a:moveTo>
                      <a:pt x="528" y="1940"/>
                    </a:moveTo>
                    <a:lnTo>
                      <a:pt x="528" y="1940"/>
                    </a:lnTo>
                    <a:cubicBezTo>
                      <a:pt x="468" y="1940"/>
                      <a:pt x="421" y="1924"/>
                      <a:pt x="391" y="1893"/>
                    </a:cubicBezTo>
                    <a:cubicBezTo>
                      <a:pt x="325" y="1828"/>
                      <a:pt x="330" y="1686"/>
                      <a:pt x="405" y="1506"/>
                    </a:cubicBezTo>
                    <a:cubicBezTo>
                      <a:pt x="494" y="1537"/>
                      <a:pt x="595" y="1562"/>
                      <a:pt x="704" y="1580"/>
                    </a:cubicBezTo>
                    <a:cubicBezTo>
                      <a:pt x="722" y="1689"/>
                      <a:pt x="747" y="1790"/>
                      <a:pt x="778" y="1878"/>
                    </a:cubicBezTo>
                    <a:cubicBezTo>
                      <a:pt x="685" y="1918"/>
                      <a:pt x="599" y="1940"/>
                      <a:pt x="528" y="1940"/>
                    </a:cubicBezTo>
                    <a:close/>
                    <a:moveTo>
                      <a:pt x="80" y="1143"/>
                    </a:moveTo>
                    <a:lnTo>
                      <a:pt x="80" y="1143"/>
                    </a:lnTo>
                    <a:cubicBezTo>
                      <a:pt x="80" y="1049"/>
                      <a:pt x="183" y="953"/>
                      <a:pt x="364" y="879"/>
                    </a:cubicBezTo>
                    <a:cubicBezTo>
                      <a:pt x="406" y="965"/>
                      <a:pt x="459" y="1053"/>
                      <a:pt x="523" y="1142"/>
                    </a:cubicBezTo>
                    <a:cubicBezTo>
                      <a:pt x="458" y="1233"/>
                      <a:pt x="405" y="1322"/>
                      <a:pt x="364" y="1406"/>
                    </a:cubicBezTo>
                    <a:cubicBezTo>
                      <a:pt x="183" y="1332"/>
                      <a:pt x="80" y="1236"/>
                      <a:pt x="80" y="1143"/>
                    </a:cubicBezTo>
                    <a:close/>
                    <a:moveTo>
                      <a:pt x="676" y="950"/>
                    </a:moveTo>
                    <a:lnTo>
                      <a:pt x="676" y="950"/>
                    </a:lnTo>
                    <a:cubicBezTo>
                      <a:pt x="639" y="991"/>
                      <a:pt x="605" y="1033"/>
                      <a:pt x="573" y="1075"/>
                    </a:cubicBezTo>
                    <a:cubicBezTo>
                      <a:pt x="520" y="999"/>
                      <a:pt x="475" y="924"/>
                      <a:pt x="439" y="851"/>
                    </a:cubicBezTo>
                    <a:cubicBezTo>
                      <a:pt x="514" y="826"/>
                      <a:pt x="598" y="804"/>
                      <a:pt x="692" y="788"/>
                    </a:cubicBezTo>
                    <a:cubicBezTo>
                      <a:pt x="685" y="840"/>
                      <a:pt x="680" y="894"/>
                      <a:pt x="676" y="950"/>
                    </a:cubicBezTo>
                    <a:close/>
                    <a:moveTo>
                      <a:pt x="676" y="1335"/>
                    </a:moveTo>
                    <a:lnTo>
                      <a:pt x="676" y="1335"/>
                    </a:lnTo>
                    <a:cubicBezTo>
                      <a:pt x="680" y="1391"/>
                      <a:pt x="685" y="1445"/>
                      <a:pt x="692" y="1497"/>
                    </a:cubicBezTo>
                    <a:cubicBezTo>
                      <a:pt x="598" y="1481"/>
                      <a:pt x="513" y="1459"/>
                      <a:pt x="438" y="1434"/>
                    </a:cubicBezTo>
                    <a:cubicBezTo>
                      <a:pt x="473" y="1363"/>
                      <a:pt x="518" y="1288"/>
                      <a:pt x="573" y="1210"/>
                    </a:cubicBezTo>
                    <a:cubicBezTo>
                      <a:pt x="605" y="1252"/>
                      <a:pt x="640" y="1294"/>
                      <a:pt x="676" y="1335"/>
                    </a:cubicBezTo>
                    <a:close/>
                    <a:moveTo>
                      <a:pt x="670" y="1204"/>
                    </a:moveTo>
                    <a:lnTo>
                      <a:pt x="670" y="1204"/>
                    </a:lnTo>
                    <a:cubicBezTo>
                      <a:pt x="654" y="1183"/>
                      <a:pt x="637" y="1163"/>
                      <a:pt x="622" y="1142"/>
                    </a:cubicBezTo>
                    <a:cubicBezTo>
                      <a:pt x="637" y="1122"/>
                      <a:pt x="653" y="1101"/>
                      <a:pt x="670" y="1080"/>
                    </a:cubicBezTo>
                    <a:cubicBezTo>
                      <a:pt x="670" y="1101"/>
                      <a:pt x="669" y="1122"/>
                      <a:pt x="669" y="1143"/>
                    </a:cubicBezTo>
                    <a:cubicBezTo>
                      <a:pt x="669" y="1163"/>
                      <a:pt x="670" y="1184"/>
                      <a:pt x="670" y="1204"/>
                    </a:cubicBezTo>
                    <a:close/>
                    <a:moveTo>
                      <a:pt x="391" y="392"/>
                    </a:moveTo>
                    <a:lnTo>
                      <a:pt x="391" y="392"/>
                    </a:lnTo>
                    <a:cubicBezTo>
                      <a:pt x="421" y="361"/>
                      <a:pt x="468" y="345"/>
                      <a:pt x="528" y="345"/>
                    </a:cubicBezTo>
                    <a:cubicBezTo>
                      <a:pt x="599" y="345"/>
                      <a:pt x="685" y="367"/>
                      <a:pt x="778" y="407"/>
                    </a:cubicBezTo>
                    <a:cubicBezTo>
                      <a:pt x="747" y="495"/>
                      <a:pt x="722" y="596"/>
                      <a:pt x="704" y="705"/>
                    </a:cubicBezTo>
                    <a:cubicBezTo>
                      <a:pt x="595" y="723"/>
                      <a:pt x="494" y="748"/>
                      <a:pt x="406" y="779"/>
                    </a:cubicBezTo>
                    <a:cubicBezTo>
                      <a:pt x="330" y="599"/>
                      <a:pt x="324" y="458"/>
                      <a:pt x="391" y="392"/>
                    </a:cubicBezTo>
                    <a:close/>
                    <a:moveTo>
                      <a:pt x="850" y="440"/>
                    </a:moveTo>
                    <a:lnTo>
                      <a:pt x="850" y="440"/>
                    </a:lnTo>
                    <a:cubicBezTo>
                      <a:pt x="922" y="476"/>
                      <a:pt x="997" y="521"/>
                      <a:pt x="1074" y="574"/>
                    </a:cubicBezTo>
                    <a:cubicBezTo>
                      <a:pt x="1032" y="606"/>
                      <a:pt x="990" y="641"/>
                      <a:pt x="949" y="677"/>
                    </a:cubicBezTo>
                    <a:cubicBezTo>
                      <a:pt x="893" y="681"/>
                      <a:pt x="839" y="686"/>
                      <a:pt x="787" y="693"/>
                    </a:cubicBezTo>
                    <a:cubicBezTo>
                      <a:pt x="804" y="599"/>
                      <a:pt x="825" y="514"/>
                      <a:pt x="850" y="440"/>
                    </a:cubicBezTo>
                    <a:close/>
                    <a:moveTo>
                      <a:pt x="1142" y="80"/>
                    </a:moveTo>
                    <a:lnTo>
                      <a:pt x="1142" y="80"/>
                    </a:lnTo>
                    <a:cubicBezTo>
                      <a:pt x="1235" y="80"/>
                      <a:pt x="1331" y="184"/>
                      <a:pt x="1405" y="364"/>
                    </a:cubicBezTo>
                    <a:cubicBezTo>
                      <a:pt x="1320" y="406"/>
                      <a:pt x="1231" y="460"/>
                      <a:pt x="1142" y="524"/>
                    </a:cubicBezTo>
                    <a:cubicBezTo>
                      <a:pt x="1052" y="460"/>
                      <a:pt x="963" y="406"/>
                      <a:pt x="878" y="364"/>
                    </a:cubicBezTo>
                    <a:cubicBezTo>
                      <a:pt x="952" y="184"/>
                      <a:pt x="1049" y="80"/>
                      <a:pt x="1142" y="80"/>
                    </a:cubicBezTo>
                    <a:close/>
                    <a:moveTo>
                      <a:pt x="1496" y="693"/>
                    </a:moveTo>
                    <a:lnTo>
                      <a:pt x="1496" y="693"/>
                    </a:lnTo>
                    <a:cubicBezTo>
                      <a:pt x="1444" y="686"/>
                      <a:pt x="1390" y="681"/>
                      <a:pt x="1335" y="677"/>
                    </a:cubicBezTo>
                    <a:cubicBezTo>
                      <a:pt x="1293" y="641"/>
                      <a:pt x="1251" y="606"/>
                      <a:pt x="1210" y="574"/>
                    </a:cubicBezTo>
                    <a:cubicBezTo>
                      <a:pt x="1286" y="521"/>
                      <a:pt x="1361" y="476"/>
                      <a:pt x="1433" y="440"/>
                    </a:cubicBezTo>
                    <a:cubicBezTo>
                      <a:pt x="1458" y="514"/>
                      <a:pt x="1480" y="599"/>
                      <a:pt x="1496" y="693"/>
                    </a:cubicBezTo>
                    <a:close/>
                    <a:moveTo>
                      <a:pt x="1431" y="765"/>
                    </a:moveTo>
                    <a:lnTo>
                      <a:pt x="1431" y="765"/>
                    </a:lnTo>
                    <a:cubicBezTo>
                      <a:pt x="1458" y="768"/>
                      <a:pt x="1484" y="771"/>
                      <a:pt x="1509" y="775"/>
                    </a:cubicBezTo>
                    <a:cubicBezTo>
                      <a:pt x="1513" y="800"/>
                      <a:pt x="1516" y="826"/>
                      <a:pt x="1519" y="853"/>
                    </a:cubicBezTo>
                    <a:cubicBezTo>
                      <a:pt x="1505" y="838"/>
                      <a:pt x="1490" y="823"/>
                      <a:pt x="1476" y="809"/>
                    </a:cubicBezTo>
                    <a:cubicBezTo>
                      <a:pt x="1461" y="794"/>
                      <a:pt x="1446" y="779"/>
                      <a:pt x="1431" y="765"/>
                    </a:cubicBezTo>
                    <a:close/>
                    <a:moveTo>
                      <a:pt x="1081" y="671"/>
                    </a:moveTo>
                    <a:lnTo>
                      <a:pt x="1081" y="671"/>
                    </a:lnTo>
                    <a:cubicBezTo>
                      <a:pt x="1101" y="655"/>
                      <a:pt x="1121" y="639"/>
                      <a:pt x="1142" y="623"/>
                    </a:cubicBezTo>
                    <a:cubicBezTo>
                      <a:pt x="1162" y="639"/>
                      <a:pt x="1182" y="655"/>
                      <a:pt x="1203" y="671"/>
                    </a:cubicBezTo>
                    <a:cubicBezTo>
                      <a:pt x="1182" y="670"/>
                      <a:pt x="1162" y="670"/>
                      <a:pt x="1142" y="670"/>
                    </a:cubicBezTo>
                    <a:cubicBezTo>
                      <a:pt x="1121" y="670"/>
                      <a:pt x="1101" y="670"/>
                      <a:pt x="1081" y="671"/>
                    </a:cubicBezTo>
                    <a:close/>
                    <a:moveTo>
                      <a:pt x="764" y="853"/>
                    </a:moveTo>
                    <a:lnTo>
                      <a:pt x="764" y="853"/>
                    </a:lnTo>
                    <a:cubicBezTo>
                      <a:pt x="767" y="826"/>
                      <a:pt x="770" y="800"/>
                      <a:pt x="774" y="775"/>
                    </a:cubicBezTo>
                    <a:cubicBezTo>
                      <a:pt x="799" y="771"/>
                      <a:pt x="826" y="768"/>
                      <a:pt x="852" y="765"/>
                    </a:cubicBezTo>
                    <a:cubicBezTo>
                      <a:pt x="837" y="779"/>
                      <a:pt x="822" y="794"/>
                      <a:pt x="808" y="809"/>
                    </a:cubicBezTo>
                    <a:cubicBezTo>
                      <a:pt x="793" y="823"/>
                      <a:pt x="779" y="838"/>
                      <a:pt x="764" y="853"/>
                    </a:cubicBezTo>
                    <a:close/>
                    <a:moveTo>
                      <a:pt x="852" y="1520"/>
                    </a:moveTo>
                    <a:lnTo>
                      <a:pt x="852" y="1520"/>
                    </a:lnTo>
                    <a:cubicBezTo>
                      <a:pt x="826" y="1517"/>
                      <a:pt x="799" y="1514"/>
                      <a:pt x="774" y="1510"/>
                    </a:cubicBezTo>
                    <a:cubicBezTo>
                      <a:pt x="770" y="1485"/>
                      <a:pt x="767" y="1459"/>
                      <a:pt x="764" y="1432"/>
                    </a:cubicBezTo>
                    <a:cubicBezTo>
                      <a:pt x="779" y="1447"/>
                      <a:pt x="793" y="1462"/>
                      <a:pt x="808" y="1476"/>
                    </a:cubicBezTo>
                    <a:cubicBezTo>
                      <a:pt x="822" y="1491"/>
                      <a:pt x="837" y="1506"/>
                      <a:pt x="852" y="1520"/>
                    </a:cubicBezTo>
                    <a:close/>
                    <a:moveTo>
                      <a:pt x="1203" y="1614"/>
                    </a:moveTo>
                    <a:lnTo>
                      <a:pt x="1203" y="1614"/>
                    </a:lnTo>
                    <a:cubicBezTo>
                      <a:pt x="1182" y="1630"/>
                      <a:pt x="1162" y="1646"/>
                      <a:pt x="1142" y="1662"/>
                    </a:cubicBezTo>
                    <a:cubicBezTo>
                      <a:pt x="1121" y="1646"/>
                      <a:pt x="1101" y="1630"/>
                      <a:pt x="1081" y="1614"/>
                    </a:cubicBezTo>
                    <a:cubicBezTo>
                      <a:pt x="1101" y="1615"/>
                      <a:pt x="1121" y="1615"/>
                      <a:pt x="1142" y="1615"/>
                    </a:cubicBezTo>
                    <a:cubicBezTo>
                      <a:pt x="1162" y="1615"/>
                      <a:pt x="1182" y="1615"/>
                      <a:pt x="1203" y="1614"/>
                    </a:cubicBezTo>
                    <a:close/>
                    <a:moveTo>
                      <a:pt x="1519" y="1432"/>
                    </a:moveTo>
                    <a:lnTo>
                      <a:pt x="1519" y="1432"/>
                    </a:lnTo>
                    <a:cubicBezTo>
                      <a:pt x="1516" y="1459"/>
                      <a:pt x="1513" y="1485"/>
                      <a:pt x="1509" y="1510"/>
                    </a:cubicBezTo>
                    <a:cubicBezTo>
                      <a:pt x="1484" y="1514"/>
                      <a:pt x="1458" y="1517"/>
                      <a:pt x="1431" y="1520"/>
                    </a:cubicBezTo>
                    <a:cubicBezTo>
                      <a:pt x="1446" y="1506"/>
                      <a:pt x="1461" y="1491"/>
                      <a:pt x="1476" y="1476"/>
                    </a:cubicBezTo>
                    <a:cubicBezTo>
                      <a:pt x="1490" y="1462"/>
                      <a:pt x="1505" y="1447"/>
                      <a:pt x="1519" y="1432"/>
                    </a:cubicBezTo>
                    <a:close/>
                    <a:moveTo>
                      <a:pt x="1419" y="1420"/>
                    </a:moveTo>
                    <a:lnTo>
                      <a:pt x="1419" y="1420"/>
                    </a:lnTo>
                    <a:cubicBezTo>
                      <a:pt x="1381" y="1458"/>
                      <a:pt x="1342" y="1495"/>
                      <a:pt x="1302" y="1530"/>
                    </a:cubicBezTo>
                    <a:cubicBezTo>
                      <a:pt x="1250" y="1533"/>
                      <a:pt x="1197" y="1535"/>
                      <a:pt x="1142" y="1535"/>
                    </a:cubicBezTo>
                    <a:cubicBezTo>
                      <a:pt x="1087" y="1535"/>
                      <a:pt x="1033" y="1533"/>
                      <a:pt x="981" y="1530"/>
                    </a:cubicBezTo>
                    <a:cubicBezTo>
                      <a:pt x="942" y="1495"/>
                      <a:pt x="903" y="1458"/>
                      <a:pt x="864" y="1420"/>
                    </a:cubicBezTo>
                    <a:cubicBezTo>
                      <a:pt x="826" y="1381"/>
                      <a:pt x="789" y="1342"/>
                      <a:pt x="754" y="1303"/>
                    </a:cubicBezTo>
                    <a:cubicBezTo>
                      <a:pt x="751" y="1251"/>
                      <a:pt x="749" y="1198"/>
                      <a:pt x="749" y="1143"/>
                    </a:cubicBezTo>
                    <a:cubicBezTo>
                      <a:pt x="749" y="1087"/>
                      <a:pt x="751" y="1034"/>
                      <a:pt x="754" y="982"/>
                    </a:cubicBezTo>
                    <a:cubicBezTo>
                      <a:pt x="789" y="943"/>
                      <a:pt x="825" y="904"/>
                      <a:pt x="864" y="865"/>
                    </a:cubicBezTo>
                    <a:cubicBezTo>
                      <a:pt x="903" y="827"/>
                      <a:pt x="942" y="790"/>
                      <a:pt x="981" y="755"/>
                    </a:cubicBezTo>
                    <a:cubicBezTo>
                      <a:pt x="1033" y="752"/>
                      <a:pt x="1087" y="750"/>
                      <a:pt x="1142" y="750"/>
                    </a:cubicBezTo>
                    <a:cubicBezTo>
                      <a:pt x="1197" y="750"/>
                      <a:pt x="1250" y="752"/>
                      <a:pt x="1302" y="755"/>
                    </a:cubicBezTo>
                    <a:cubicBezTo>
                      <a:pt x="1342" y="790"/>
                      <a:pt x="1381" y="827"/>
                      <a:pt x="1419" y="865"/>
                    </a:cubicBezTo>
                    <a:cubicBezTo>
                      <a:pt x="1458" y="904"/>
                      <a:pt x="1495" y="943"/>
                      <a:pt x="1529" y="982"/>
                    </a:cubicBezTo>
                    <a:cubicBezTo>
                      <a:pt x="1532" y="1034"/>
                      <a:pt x="1534" y="1087"/>
                      <a:pt x="1534" y="1143"/>
                    </a:cubicBezTo>
                    <a:cubicBezTo>
                      <a:pt x="1534" y="1198"/>
                      <a:pt x="1532" y="1251"/>
                      <a:pt x="1529" y="1303"/>
                    </a:cubicBezTo>
                    <a:cubicBezTo>
                      <a:pt x="1494" y="1342"/>
                      <a:pt x="1457" y="1381"/>
                      <a:pt x="1419" y="1420"/>
                    </a:cubicBezTo>
                    <a:close/>
                    <a:moveTo>
                      <a:pt x="1710" y="1075"/>
                    </a:moveTo>
                    <a:lnTo>
                      <a:pt x="1710" y="1075"/>
                    </a:lnTo>
                    <a:cubicBezTo>
                      <a:pt x="1678" y="1033"/>
                      <a:pt x="1644" y="991"/>
                      <a:pt x="1607" y="950"/>
                    </a:cubicBezTo>
                    <a:cubicBezTo>
                      <a:pt x="1604" y="894"/>
                      <a:pt x="1598" y="840"/>
                      <a:pt x="1591" y="788"/>
                    </a:cubicBezTo>
                    <a:cubicBezTo>
                      <a:pt x="1685" y="804"/>
                      <a:pt x="1770" y="826"/>
                      <a:pt x="1844" y="851"/>
                    </a:cubicBezTo>
                    <a:cubicBezTo>
                      <a:pt x="1808" y="924"/>
                      <a:pt x="1763" y="999"/>
                      <a:pt x="1710" y="1075"/>
                    </a:cubicBezTo>
                    <a:close/>
                    <a:moveTo>
                      <a:pt x="1711" y="1210"/>
                    </a:moveTo>
                    <a:lnTo>
                      <a:pt x="1711" y="1210"/>
                    </a:lnTo>
                    <a:cubicBezTo>
                      <a:pt x="1765" y="1288"/>
                      <a:pt x="1810" y="1363"/>
                      <a:pt x="1845" y="1434"/>
                    </a:cubicBezTo>
                    <a:cubicBezTo>
                      <a:pt x="1770" y="1459"/>
                      <a:pt x="1685" y="1481"/>
                      <a:pt x="1591" y="1497"/>
                    </a:cubicBezTo>
                    <a:cubicBezTo>
                      <a:pt x="1598" y="1445"/>
                      <a:pt x="1604" y="1391"/>
                      <a:pt x="1607" y="1335"/>
                    </a:cubicBezTo>
                    <a:cubicBezTo>
                      <a:pt x="1644" y="1294"/>
                      <a:pt x="1678" y="1252"/>
                      <a:pt x="1711" y="1210"/>
                    </a:cubicBezTo>
                    <a:close/>
                    <a:moveTo>
                      <a:pt x="1613" y="1080"/>
                    </a:moveTo>
                    <a:lnTo>
                      <a:pt x="1613" y="1080"/>
                    </a:lnTo>
                    <a:cubicBezTo>
                      <a:pt x="1630" y="1101"/>
                      <a:pt x="1646" y="1122"/>
                      <a:pt x="1661" y="1142"/>
                    </a:cubicBezTo>
                    <a:cubicBezTo>
                      <a:pt x="1646" y="1163"/>
                      <a:pt x="1630" y="1183"/>
                      <a:pt x="1613" y="1204"/>
                    </a:cubicBezTo>
                    <a:cubicBezTo>
                      <a:pt x="1614" y="1184"/>
                      <a:pt x="1614" y="1163"/>
                      <a:pt x="1614" y="1143"/>
                    </a:cubicBezTo>
                    <a:cubicBezTo>
                      <a:pt x="1614" y="1122"/>
                      <a:pt x="1614" y="1101"/>
                      <a:pt x="1613" y="1080"/>
                    </a:cubicBezTo>
                    <a:close/>
                    <a:moveTo>
                      <a:pt x="1756" y="345"/>
                    </a:moveTo>
                    <a:lnTo>
                      <a:pt x="1756" y="345"/>
                    </a:lnTo>
                    <a:cubicBezTo>
                      <a:pt x="1816" y="345"/>
                      <a:pt x="1862" y="361"/>
                      <a:pt x="1893" y="392"/>
                    </a:cubicBezTo>
                    <a:cubicBezTo>
                      <a:pt x="1959" y="458"/>
                      <a:pt x="1953" y="599"/>
                      <a:pt x="1878" y="779"/>
                    </a:cubicBezTo>
                    <a:cubicBezTo>
                      <a:pt x="1789" y="748"/>
                      <a:pt x="1689" y="723"/>
                      <a:pt x="1579" y="705"/>
                    </a:cubicBezTo>
                    <a:cubicBezTo>
                      <a:pt x="1561" y="596"/>
                      <a:pt x="1536" y="495"/>
                      <a:pt x="1505" y="407"/>
                    </a:cubicBezTo>
                    <a:cubicBezTo>
                      <a:pt x="1599" y="367"/>
                      <a:pt x="1684" y="345"/>
                      <a:pt x="1756" y="345"/>
                    </a:cubicBezTo>
                    <a:close/>
                    <a:moveTo>
                      <a:pt x="1952" y="807"/>
                    </a:moveTo>
                    <a:lnTo>
                      <a:pt x="1952" y="807"/>
                    </a:lnTo>
                    <a:cubicBezTo>
                      <a:pt x="2042" y="594"/>
                      <a:pt x="2041" y="427"/>
                      <a:pt x="1949" y="335"/>
                    </a:cubicBezTo>
                    <a:cubicBezTo>
                      <a:pt x="1903" y="289"/>
                      <a:pt x="1838" y="265"/>
                      <a:pt x="1756" y="265"/>
                    </a:cubicBezTo>
                    <a:cubicBezTo>
                      <a:pt x="1675" y="265"/>
                      <a:pt x="1580" y="289"/>
                      <a:pt x="1477" y="332"/>
                    </a:cubicBezTo>
                    <a:cubicBezTo>
                      <a:pt x="1392" y="126"/>
                      <a:pt x="1274" y="0"/>
                      <a:pt x="1142" y="0"/>
                    </a:cubicBezTo>
                    <a:cubicBezTo>
                      <a:pt x="1009" y="0"/>
                      <a:pt x="891" y="126"/>
                      <a:pt x="806" y="332"/>
                    </a:cubicBezTo>
                    <a:cubicBezTo>
                      <a:pt x="704" y="289"/>
                      <a:pt x="609" y="265"/>
                      <a:pt x="528" y="265"/>
                    </a:cubicBezTo>
                    <a:cubicBezTo>
                      <a:pt x="446" y="265"/>
                      <a:pt x="380" y="289"/>
                      <a:pt x="334" y="335"/>
                    </a:cubicBezTo>
                    <a:cubicBezTo>
                      <a:pt x="242" y="427"/>
                      <a:pt x="242" y="594"/>
                      <a:pt x="331" y="807"/>
                    </a:cubicBezTo>
                    <a:cubicBezTo>
                      <a:pt x="125" y="892"/>
                      <a:pt x="0" y="1010"/>
                      <a:pt x="0" y="1143"/>
                    </a:cubicBezTo>
                    <a:cubicBezTo>
                      <a:pt x="0" y="1275"/>
                      <a:pt x="125" y="1393"/>
                      <a:pt x="331" y="1478"/>
                    </a:cubicBezTo>
                    <a:cubicBezTo>
                      <a:pt x="246" y="1684"/>
                      <a:pt x="240" y="1856"/>
                      <a:pt x="334" y="1950"/>
                    </a:cubicBezTo>
                    <a:cubicBezTo>
                      <a:pt x="380" y="1996"/>
                      <a:pt x="446" y="2020"/>
                      <a:pt x="528" y="2020"/>
                    </a:cubicBezTo>
                    <a:cubicBezTo>
                      <a:pt x="609" y="2020"/>
                      <a:pt x="704" y="1996"/>
                      <a:pt x="806" y="1953"/>
                    </a:cubicBezTo>
                    <a:cubicBezTo>
                      <a:pt x="891" y="2159"/>
                      <a:pt x="1009" y="2284"/>
                      <a:pt x="1142" y="2284"/>
                    </a:cubicBezTo>
                    <a:cubicBezTo>
                      <a:pt x="1274" y="2284"/>
                      <a:pt x="1392" y="2159"/>
                      <a:pt x="1477" y="1953"/>
                    </a:cubicBezTo>
                    <a:cubicBezTo>
                      <a:pt x="1580" y="1996"/>
                      <a:pt x="1675" y="2020"/>
                      <a:pt x="1756" y="2020"/>
                    </a:cubicBezTo>
                    <a:cubicBezTo>
                      <a:pt x="1838" y="2020"/>
                      <a:pt x="1903" y="1996"/>
                      <a:pt x="1949" y="1950"/>
                    </a:cubicBezTo>
                    <a:cubicBezTo>
                      <a:pt x="2043" y="1856"/>
                      <a:pt x="2038" y="1684"/>
                      <a:pt x="1952" y="1478"/>
                    </a:cubicBezTo>
                    <a:cubicBezTo>
                      <a:pt x="2158" y="1393"/>
                      <a:pt x="2284" y="1275"/>
                      <a:pt x="2284" y="1143"/>
                    </a:cubicBezTo>
                    <a:cubicBezTo>
                      <a:pt x="2284" y="1010"/>
                      <a:pt x="2158" y="892"/>
                      <a:pt x="1952" y="80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72" name="Freeform 20"/>
              <p:cNvSpPr/>
              <p:nvPr userDrawn="1"/>
            </p:nvSpPr>
            <p:spPr bwMode="auto">
              <a:xfrm>
                <a:off x="7021513" y="5929313"/>
                <a:ext cx="177800" cy="177800"/>
              </a:xfrm>
              <a:custGeom>
                <a:avLst/>
                <a:gdLst>
                  <a:gd name="T0" fmla="*/ 120 w 240"/>
                  <a:gd name="T1" fmla="*/ 0 h 240"/>
                  <a:gd name="T2" fmla="*/ 120 w 240"/>
                  <a:gd name="T3" fmla="*/ 0 h 240"/>
                  <a:gd name="T4" fmla="*/ 0 w 240"/>
                  <a:gd name="T5" fmla="*/ 120 h 240"/>
                  <a:gd name="T6" fmla="*/ 120 w 240"/>
                  <a:gd name="T7" fmla="*/ 240 h 240"/>
                  <a:gd name="T8" fmla="*/ 240 w 240"/>
                  <a:gd name="T9" fmla="*/ 120 h 240"/>
                  <a:gd name="T10" fmla="*/ 120 w 240"/>
                  <a:gd name="T1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0" h="240">
                    <a:moveTo>
                      <a:pt x="120" y="0"/>
                    </a:moveTo>
                    <a:lnTo>
                      <a:pt x="120" y="0"/>
                    </a:lnTo>
                    <a:cubicBezTo>
                      <a:pt x="53" y="0"/>
                      <a:pt x="0" y="53"/>
                      <a:pt x="0" y="120"/>
                    </a:cubicBezTo>
                    <a:cubicBezTo>
                      <a:pt x="0" y="186"/>
                      <a:pt x="53" y="240"/>
                      <a:pt x="120" y="240"/>
                    </a:cubicBezTo>
                    <a:cubicBezTo>
                      <a:pt x="186" y="240"/>
                      <a:pt x="240" y="186"/>
                      <a:pt x="240" y="120"/>
                    </a:cubicBezTo>
                    <a:cubicBezTo>
                      <a:pt x="240" y="53"/>
                      <a:pt x="186" y="0"/>
                      <a:pt x="120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sp>
          <p:nvSpPr>
            <p:cNvPr id="41" name="Freeform 7"/>
            <p:cNvSpPr>
              <a:spLocks noEditPoints="1"/>
            </p:cNvSpPr>
            <p:nvPr userDrawn="1"/>
          </p:nvSpPr>
          <p:spPr bwMode="auto">
            <a:xfrm rot="20132266">
              <a:off x="-3210" y="1374612"/>
              <a:ext cx="1277233" cy="931381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2" name="Freeform 9"/>
            <p:cNvSpPr>
              <a:spLocks noEditPoints="1"/>
            </p:cNvSpPr>
            <p:nvPr userDrawn="1"/>
          </p:nvSpPr>
          <p:spPr bwMode="auto">
            <a:xfrm>
              <a:off x="762558" y="-591931"/>
              <a:ext cx="1135300" cy="1451430"/>
            </a:xfrm>
            <a:custGeom>
              <a:avLst/>
              <a:gdLst>
                <a:gd name="T0" fmla="*/ 449 w 1637"/>
                <a:gd name="T1" fmla="*/ 1301 h 2083"/>
                <a:gd name="T2" fmla="*/ 449 w 1637"/>
                <a:gd name="T3" fmla="*/ 1301 h 2083"/>
                <a:gd name="T4" fmla="*/ 350 w 1637"/>
                <a:gd name="T5" fmla="*/ 1276 h 2083"/>
                <a:gd name="T6" fmla="*/ 240 w 1637"/>
                <a:gd name="T7" fmla="*/ 1150 h 2083"/>
                <a:gd name="T8" fmla="*/ 273 w 1637"/>
                <a:gd name="T9" fmla="*/ 841 h 2083"/>
                <a:gd name="T10" fmla="*/ 770 w 1637"/>
                <a:gd name="T11" fmla="*/ 1055 h 2083"/>
                <a:gd name="T12" fmla="*/ 449 w 1637"/>
                <a:gd name="T13" fmla="*/ 1301 h 2083"/>
                <a:gd name="T14" fmla="*/ 1500 w 1637"/>
                <a:gd name="T15" fmla="*/ 1781 h 2083"/>
                <a:gd name="T16" fmla="*/ 1500 w 1637"/>
                <a:gd name="T17" fmla="*/ 1781 h 2083"/>
                <a:gd name="T18" fmla="*/ 1590 w 1637"/>
                <a:gd name="T19" fmla="*/ 1670 h 2083"/>
                <a:gd name="T20" fmla="*/ 1278 w 1637"/>
                <a:gd name="T21" fmla="*/ 1604 h 2083"/>
                <a:gd name="T22" fmla="*/ 1403 w 1637"/>
                <a:gd name="T23" fmla="*/ 1057 h 2083"/>
                <a:gd name="T24" fmla="*/ 1031 w 1637"/>
                <a:gd name="T25" fmla="*/ 383 h 2083"/>
                <a:gd name="T26" fmla="*/ 931 w 1637"/>
                <a:gd name="T27" fmla="*/ 92 h 2083"/>
                <a:gd name="T28" fmla="*/ 480 w 1637"/>
                <a:gd name="T29" fmla="*/ 430 h 2083"/>
                <a:gd name="T30" fmla="*/ 0 w 1637"/>
                <a:gd name="T31" fmla="*/ 723 h 2083"/>
                <a:gd name="T32" fmla="*/ 236 w 1637"/>
                <a:gd name="T33" fmla="*/ 825 h 2083"/>
                <a:gd name="T34" fmla="*/ 202 w 1637"/>
                <a:gd name="T35" fmla="*/ 1162 h 2083"/>
                <a:gd name="T36" fmla="*/ 332 w 1637"/>
                <a:gd name="T37" fmla="*/ 1312 h 2083"/>
                <a:gd name="T38" fmla="*/ 449 w 1637"/>
                <a:gd name="T39" fmla="*/ 1341 h 2083"/>
                <a:gd name="T40" fmla="*/ 807 w 1637"/>
                <a:gd name="T41" fmla="*/ 1071 h 2083"/>
                <a:gd name="T42" fmla="*/ 1003 w 1637"/>
                <a:gd name="T43" fmla="*/ 1156 h 2083"/>
                <a:gd name="T44" fmla="*/ 950 w 1637"/>
                <a:gd name="T45" fmla="*/ 626 h 2083"/>
                <a:gd name="T46" fmla="*/ 1001 w 1637"/>
                <a:gd name="T47" fmla="*/ 495 h 2083"/>
                <a:gd name="T48" fmla="*/ 1297 w 1637"/>
                <a:gd name="T49" fmla="*/ 1060 h 2083"/>
                <a:gd name="T50" fmla="*/ 1215 w 1637"/>
                <a:gd name="T51" fmla="*/ 1499 h 2083"/>
                <a:gd name="T52" fmla="*/ 1166 w 1637"/>
                <a:gd name="T53" fmla="*/ 1581 h 2083"/>
                <a:gd name="T54" fmla="*/ 920 w 1637"/>
                <a:gd name="T55" fmla="*/ 1530 h 2083"/>
                <a:gd name="T56" fmla="*/ 549 w 1637"/>
                <a:gd name="T57" fmla="*/ 1946 h 2083"/>
                <a:gd name="T58" fmla="*/ 1255 w 1637"/>
                <a:gd name="T59" fmla="*/ 2083 h 2083"/>
                <a:gd name="T60" fmla="*/ 1637 w 1637"/>
                <a:gd name="T61" fmla="*/ 1806 h 2083"/>
                <a:gd name="T62" fmla="*/ 1500 w 1637"/>
                <a:gd name="T63" fmla="*/ 1781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37" h="2083">
                  <a:moveTo>
                    <a:pt x="449" y="1301"/>
                  </a:moveTo>
                  <a:lnTo>
                    <a:pt x="449" y="1301"/>
                  </a:lnTo>
                  <a:cubicBezTo>
                    <a:pt x="416" y="1301"/>
                    <a:pt x="383" y="1292"/>
                    <a:pt x="350" y="1276"/>
                  </a:cubicBezTo>
                  <a:cubicBezTo>
                    <a:pt x="295" y="1248"/>
                    <a:pt x="258" y="1206"/>
                    <a:pt x="240" y="1150"/>
                  </a:cubicBezTo>
                  <a:cubicBezTo>
                    <a:pt x="207" y="1047"/>
                    <a:pt x="243" y="919"/>
                    <a:pt x="273" y="841"/>
                  </a:cubicBezTo>
                  <a:lnTo>
                    <a:pt x="770" y="1055"/>
                  </a:lnTo>
                  <a:cubicBezTo>
                    <a:pt x="719" y="1137"/>
                    <a:pt x="599" y="1301"/>
                    <a:pt x="449" y="1301"/>
                  </a:cubicBezTo>
                  <a:close/>
                  <a:moveTo>
                    <a:pt x="1500" y="1781"/>
                  </a:moveTo>
                  <a:lnTo>
                    <a:pt x="1500" y="1781"/>
                  </a:lnTo>
                  <a:lnTo>
                    <a:pt x="1590" y="1670"/>
                  </a:lnTo>
                  <a:lnTo>
                    <a:pt x="1278" y="1604"/>
                  </a:lnTo>
                  <a:cubicBezTo>
                    <a:pt x="1340" y="1504"/>
                    <a:pt x="1412" y="1329"/>
                    <a:pt x="1403" y="1057"/>
                  </a:cubicBezTo>
                  <a:cubicBezTo>
                    <a:pt x="1392" y="672"/>
                    <a:pt x="1130" y="453"/>
                    <a:pt x="1031" y="383"/>
                  </a:cubicBezTo>
                  <a:cubicBezTo>
                    <a:pt x="1053" y="263"/>
                    <a:pt x="1046" y="135"/>
                    <a:pt x="931" y="92"/>
                  </a:cubicBezTo>
                  <a:cubicBezTo>
                    <a:pt x="680" y="0"/>
                    <a:pt x="480" y="430"/>
                    <a:pt x="480" y="430"/>
                  </a:cubicBezTo>
                  <a:cubicBezTo>
                    <a:pt x="480" y="430"/>
                    <a:pt x="113" y="340"/>
                    <a:pt x="0" y="723"/>
                  </a:cubicBezTo>
                  <a:lnTo>
                    <a:pt x="236" y="825"/>
                  </a:lnTo>
                  <a:cubicBezTo>
                    <a:pt x="204" y="908"/>
                    <a:pt x="164" y="1046"/>
                    <a:pt x="202" y="1162"/>
                  </a:cubicBezTo>
                  <a:cubicBezTo>
                    <a:pt x="223" y="1229"/>
                    <a:pt x="267" y="1279"/>
                    <a:pt x="332" y="1312"/>
                  </a:cubicBezTo>
                  <a:cubicBezTo>
                    <a:pt x="370" y="1331"/>
                    <a:pt x="410" y="1341"/>
                    <a:pt x="449" y="1341"/>
                  </a:cubicBezTo>
                  <a:cubicBezTo>
                    <a:pt x="623" y="1341"/>
                    <a:pt x="755" y="1157"/>
                    <a:pt x="807" y="1071"/>
                  </a:cubicBezTo>
                  <a:lnTo>
                    <a:pt x="1003" y="1156"/>
                  </a:lnTo>
                  <a:cubicBezTo>
                    <a:pt x="1003" y="1156"/>
                    <a:pt x="1247" y="846"/>
                    <a:pt x="950" y="626"/>
                  </a:cubicBezTo>
                  <a:cubicBezTo>
                    <a:pt x="950" y="626"/>
                    <a:pt x="977" y="571"/>
                    <a:pt x="1001" y="495"/>
                  </a:cubicBezTo>
                  <a:cubicBezTo>
                    <a:pt x="1101" y="574"/>
                    <a:pt x="1288" y="762"/>
                    <a:pt x="1297" y="1060"/>
                  </a:cubicBezTo>
                  <a:cubicBezTo>
                    <a:pt x="1303" y="1273"/>
                    <a:pt x="1256" y="1416"/>
                    <a:pt x="1215" y="1499"/>
                  </a:cubicBezTo>
                  <a:cubicBezTo>
                    <a:pt x="1198" y="1534"/>
                    <a:pt x="1181" y="1561"/>
                    <a:pt x="1166" y="1581"/>
                  </a:cubicBezTo>
                  <a:lnTo>
                    <a:pt x="920" y="1530"/>
                  </a:lnTo>
                  <a:lnTo>
                    <a:pt x="549" y="1946"/>
                  </a:lnTo>
                  <a:lnTo>
                    <a:pt x="1255" y="2083"/>
                  </a:lnTo>
                  <a:lnTo>
                    <a:pt x="1637" y="1806"/>
                  </a:lnTo>
                  <a:lnTo>
                    <a:pt x="1500" y="178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grpSp>
          <p:nvGrpSpPr>
            <p:cNvPr id="43" name="组 109"/>
            <p:cNvGrpSpPr/>
            <p:nvPr userDrawn="1"/>
          </p:nvGrpSpPr>
          <p:grpSpPr>
            <a:xfrm rot="1396810">
              <a:off x="2252833" y="298531"/>
              <a:ext cx="337162" cy="1816149"/>
              <a:chOff x="6099175" y="2627313"/>
              <a:chExt cx="411163" cy="2214761"/>
            </a:xfrm>
            <a:grpFill/>
          </p:grpSpPr>
          <p:sp>
            <p:nvSpPr>
              <p:cNvPr id="165" name="Freeform 13"/>
              <p:cNvSpPr>
                <a:spLocks noEditPoints="1"/>
              </p:cNvSpPr>
              <p:nvPr userDrawn="1"/>
            </p:nvSpPr>
            <p:spPr bwMode="auto">
              <a:xfrm>
                <a:off x="6130131" y="3048001"/>
                <a:ext cx="349250" cy="1258888"/>
              </a:xfrm>
              <a:custGeom>
                <a:avLst/>
                <a:gdLst>
                  <a:gd name="T0" fmla="*/ 137 w 367"/>
                  <a:gd name="T1" fmla="*/ 40 h 1313"/>
                  <a:gd name="T2" fmla="*/ 137 w 367"/>
                  <a:gd name="T3" fmla="*/ 40 h 1313"/>
                  <a:gd name="T4" fmla="*/ 230 w 367"/>
                  <a:gd name="T5" fmla="*/ 40 h 1313"/>
                  <a:gd name="T6" fmla="*/ 230 w 367"/>
                  <a:gd name="T7" fmla="*/ 1273 h 1313"/>
                  <a:gd name="T8" fmla="*/ 137 w 367"/>
                  <a:gd name="T9" fmla="*/ 1273 h 1313"/>
                  <a:gd name="T10" fmla="*/ 137 w 367"/>
                  <a:gd name="T11" fmla="*/ 40 h 1313"/>
                  <a:gd name="T12" fmla="*/ 97 w 367"/>
                  <a:gd name="T13" fmla="*/ 1273 h 1313"/>
                  <a:gd name="T14" fmla="*/ 97 w 367"/>
                  <a:gd name="T15" fmla="*/ 1273 h 1313"/>
                  <a:gd name="T16" fmla="*/ 40 w 367"/>
                  <a:gd name="T17" fmla="*/ 1273 h 1313"/>
                  <a:gd name="T18" fmla="*/ 40 w 367"/>
                  <a:gd name="T19" fmla="*/ 40 h 1313"/>
                  <a:gd name="T20" fmla="*/ 97 w 367"/>
                  <a:gd name="T21" fmla="*/ 40 h 1313"/>
                  <a:gd name="T22" fmla="*/ 97 w 367"/>
                  <a:gd name="T23" fmla="*/ 1273 h 1313"/>
                  <a:gd name="T24" fmla="*/ 270 w 367"/>
                  <a:gd name="T25" fmla="*/ 40 h 1313"/>
                  <a:gd name="T26" fmla="*/ 270 w 367"/>
                  <a:gd name="T27" fmla="*/ 40 h 1313"/>
                  <a:gd name="T28" fmla="*/ 327 w 367"/>
                  <a:gd name="T29" fmla="*/ 40 h 1313"/>
                  <a:gd name="T30" fmla="*/ 327 w 367"/>
                  <a:gd name="T31" fmla="*/ 1273 h 1313"/>
                  <a:gd name="T32" fmla="*/ 270 w 367"/>
                  <a:gd name="T33" fmla="*/ 1273 h 1313"/>
                  <a:gd name="T34" fmla="*/ 270 w 367"/>
                  <a:gd name="T35" fmla="*/ 40 h 1313"/>
                  <a:gd name="T36" fmla="*/ 270 w 367"/>
                  <a:gd name="T37" fmla="*/ 1313 h 1313"/>
                  <a:gd name="T38" fmla="*/ 270 w 367"/>
                  <a:gd name="T39" fmla="*/ 1313 h 1313"/>
                  <a:gd name="T40" fmla="*/ 270 w 367"/>
                  <a:gd name="T41" fmla="*/ 1313 h 1313"/>
                  <a:gd name="T42" fmla="*/ 367 w 367"/>
                  <a:gd name="T43" fmla="*/ 1313 h 1313"/>
                  <a:gd name="T44" fmla="*/ 367 w 367"/>
                  <a:gd name="T45" fmla="*/ 0 h 1313"/>
                  <a:gd name="T46" fmla="*/ 0 w 367"/>
                  <a:gd name="T47" fmla="*/ 0 h 1313"/>
                  <a:gd name="T48" fmla="*/ 0 w 367"/>
                  <a:gd name="T49" fmla="*/ 1313 h 1313"/>
                  <a:gd name="T50" fmla="*/ 97 w 367"/>
                  <a:gd name="T51" fmla="*/ 1313 h 1313"/>
                  <a:gd name="T52" fmla="*/ 97 w 367"/>
                  <a:gd name="T53" fmla="*/ 1313 h 1313"/>
                  <a:gd name="T54" fmla="*/ 137 w 367"/>
                  <a:gd name="T55" fmla="*/ 1313 h 1313"/>
                  <a:gd name="T56" fmla="*/ 137 w 367"/>
                  <a:gd name="T57" fmla="*/ 1313 h 1313"/>
                  <a:gd name="T58" fmla="*/ 230 w 367"/>
                  <a:gd name="T59" fmla="*/ 1313 h 1313"/>
                  <a:gd name="T60" fmla="*/ 230 w 367"/>
                  <a:gd name="T61" fmla="*/ 1313 h 1313"/>
                  <a:gd name="T62" fmla="*/ 270 w 367"/>
                  <a:gd name="T63" fmla="*/ 1313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67" h="1313">
                    <a:moveTo>
                      <a:pt x="137" y="40"/>
                    </a:moveTo>
                    <a:lnTo>
                      <a:pt x="137" y="40"/>
                    </a:lnTo>
                    <a:lnTo>
                      <a:pt x="230" y="40"/>
                    </a:lnTo>
                    <a:lnTo>
                      <a:pt x="230" y="1273"/>
                    </a:lnTo>
                    <a:lnTo>
                      <a:pt x="137" y="1273"/>
                    </a:lnTo>
                    <a:lnTo>
                      <a:pt x="137" y="40"/>
                    </a:lnTo>
                    <a:close/>
                    <a:moveTo>
                      <a:pt x="97" y="1273"/>
                    </a:moveTo>
                    <a:lnTo>
                      <a:pt x="97" y="1273"/>
                    </a:lnTo>
                    <a:lnTo>
                      <a:pt x="40" y="1273"/>
                    </a:lnTo>
                    <a:lnTo>
                      <a:pt x="40" y="40"/>
                    </a:lnTo>
                    <a:lnTo>
                      <a:pt x="97" y="40"/>
                    </a:lnTo>
                    <a:lnTo>
                      <a:pt x="97" y="1273"/>
                    </a:lnTo>
                    <a:close/>
                    <a:moveTo>
                      <a:pt x="270" y="40"/>
                    </a:moveTo>
                    <a:lnTo>
                      <a:pt x="270" y="40"/>
                    </a:lnTo>
                    <a:lnTo>
                      <a:pt x="327" y="40"/>
                    </a:lnTo>
                    <a:lnTo>
                      <a:pt x="327" y="1273"/>
                    </a:lnTo>
                    <a:lnTo>
                      <a:pt x="270" y="1273"/>
                    </a:lnTo>
                    <a:lnTo>
                      <a:pt x="270" y="40"/>
                    </a:lnTo>
                    <a:close/>
                    <a:moveTo>
                      <a:pt x="270" y="1313"/>
                    </a:moveTo>
                    <a:lnTo>
                      <a:pt x="270" y="1313"/>
                    </a:lnTo>
                    <a:lnTo>
                      <a:pt x="270" y="1313"/>
                    </a:lnTo>
                    <a:lnTo>
                      <a:pt x="367" y="1313"/>
                    </a:lnTo>
                    <a:lnTo>
                      <a:pt x="367" y="0"/>
                    </a:lnTo>
                    <a:lnTo>
                      <a:pt x="0" y="0"/>
                    </a:lnTo>
                    <a:lnTo>
                      <a:pt x="0" y="1313"/>
                    </a:lnTo>
                    <a:lnTo>
                      <a:pt x="97" y="1313"/>
                    </a:lnTo>
                    <a:lnTo>
                      <a:pt x="97" y="1313"/>
                    </a:lnTo>
                    <a:lnTo>
                      <a:pt x="137" y="1313"/>
                    </a:lnTo>
                    <a:lnTo>
                      <a:pt x="137" y="1313"/>
                    </a:lnTo>
                    <a:lnTo>
                      <a:pt x="230" y="1313"/>
                    </a:lnTo>
                    <a:lnTo>
                      <a:pt x="230" y="1313"/>
                    </a:lnTo>
                    <a:lnTo>
                      <a:pt x="270" y="1313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66" name="Freeform 14"/>
              <p:cNvSpPr/>
              <p:nvPr userDrawn="1"/>
            </p:nvSpPr>
            <p:spPr bwMode="auto">
              <a:xfrm>
                <a:off x="6130131" y="2968626"/>
                <a:ext cx="349250" cy="63500"/>
              </a:xfrm>
              <a:custGeom>
                <a:avLst/>
                <a:gdLst>
                  <a:gd name="T0" fmla="*/ 367 w 367"/>
                  <a:gd name="T1" fmla="*/ 0 h 67"/>
                  <a:gd name="T2" fmla="*/ 367 w 367"/>
                  <a:gd name="T3" fmla="*/ 0 h 67"/>
                  <a:gd name="T4" fmla="*/ 0 w 367"/>
                  <a:gd name="T5" fmla="*/ 0 h 67"/>
                  <a:gd name="T6" fmla="*/ 0 w 367"/>
                  <a:gd name="T7" fmla="*/ 67 h 67"/>
                  <a:gd name="T8" fmla="*/ 367 w 367"/>
                  <a:gd name="T9" fmla="*/ 67 h 67"/>
                  <a:gd name="T10" fmla="*/ 367 w 367"/>
                  <a:gd name="T11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7" h="67">
                    <a:moveTo>
                      <a:pt x="367" y="0"/>
                    </a:moveTo>
                    <a:lnTo>
                      <a:pt x="367" y="0"/>
                    </a:lnTo>
                    <a:lnTo>
                      <a:pt x="0" y="0"/>
                    </a:lnTo>
                    <a:lnTo>
                      <a:pt x="0" y="67"/>
                    </a:lnTo>
                    <a:lnTo>
                      <a:pt x="367" y="67"/>
                    </a:lnTo>
                    <a:lnTo>
                      <a:pt x="36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67" name="Freeform 15"/>
              <p:cNvSpPr/>
              <p:nvPr userDrawn="1"/>
            </p:nvSpPr>
            <p:spPr bwMode="auto">
              <a:xfrm>
                <a:off x="6099175" y="2627313"/>
                <a:ext cx="411163" cy="325438"/>
              </a:xfrm>
              <a:custGeom>
                <a:avLst/>
                <a:gdLst>
                  <a:gd name="T0" fmla="*/ 399 w 430"/>
                  <a:gd name="T1" fmla="*/ 340 h 340"/>
                  <a:gd name="T2" fmla="*/ 399 w 430"/>
                  <a:gd name="T3" fmla="*/ 340 h 340"/>
                  <a:gd name="T4" fmla="*/ 215 w 430"/>
                  <a:gd name="T5" fmla="*/ 0 h 340"/>
                  <a:gd name="T6" fmla="*/ 32 w 430"/>
                  <a:gd name="T7" fmla="*/ 340 h 340"/>
                  <a:gd name="T8" fmla="*/ 399 w 430"/>
                  <a:gd name="T9" fmla="*/ 340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0" h="340">
                    <a:moveTo>
                      <a:pt x="399" y="340"/>
                    </a:moveTo>
                    <a:lnTo>
                      <a:pt x="399" y="340"/>
                    </a:lnTo>
                    <a:cubicBezTo>
                      <a:pt x="399" y="340"/>
                      <a:pt x="430" y="0"/>
                      <a:pt x="215" y="0"/>
                    </a:cubicBezTo>
                    <a:cubicBezTo>
                      <a:pt x="0" y="0"/>
                      <a:pt x="32" y="340"/>
                      <a:pt x="32" y="340"/>
                    </a:cubicBezTo>
                    <a:lnTo>
                      <a:pt x="399" y="34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68" name="Freeform 17"/>
              <p:cNvSpPr>
                <a:spLocks noEditPoints="1"/>
              </p:cNvSpPr>
              <p:nvPr userDrawn="1"/>
            </p:nvSpPr>
            <p:spPr bwMode="auto">
              <a:xfrm>
                <a:off x="6128544" y="4310063"/>
                <a:ext cx="352425" cy="531813"/>
              </a:xfrm>
              <a:custGeom>
                <a:avLst/>
                <a:gdLst>
                  <a:gd name="T0" fmla="*/ 214 w 369"/>
                  <a:gd name="T1" fmla="*/ 338 h 554"/>
                  <a:gd name="T2" fmla="*/ 214 w 369"/>
                  <a:gd name="T3" fmla="*/ 338 h 554"/>
                  <a:gd name="T4" fmla="*/ 155 w 369"/>
                  <a:gd name="T5" fmla="*/ 338 h 554"/>
                  <a:gd name="T6" fmla="*/ 56 w 369"/>
                  <a:gd name="T7" fmla="*/ 40 h 554"/>
                  <a:gd name="T8" fmla="*/ 313 w 369"/>
                  <a:gd name="T9" fmla="*/ 40 h 554"/>
                  <a:gd name="T10" fmla="*/ 214 w 369"/>
                  <a:gd name="T11" fmla="*/ 338 h 554"/>
                  <a:gd name="T12" fmla="*/ 113 w 369"/>
                  <a:gd name="T13" fmla="*/ 338 h 554"/>
                  <a:gd name="T14" fmla="*/ 113 w 369"/>
                  <a:gd name="T15" fmla="*/ 338 h 554"/>
                  <a:gd name="T16" fmla="*/ 184 w 369"/>
                  <a:gd name="T17" fmla="*/ 554 h 554"/>
                  <a:gd name="T18" fmla="*/ 256 w 369"/>
                  <a:gd name="T19" fmla="*/ 338 h 554"/>
                  <a:gd name="T20" fmla="*/ 369 w 369"/>
                  <a:gd name="T21" fmla="*/ 0 h 554"/>
                  <a:gd name="T22" fmla="*/ 0 w 369"/>
                  <a:gd name="T23" fmla="*/ 0 h 554"/>
                  <a:gd name="T24" fmla="*/ 113 w 369"/>
                  <a:gd name="T25" fmla="*/ 338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9" h="554">
                    <a:moveTo>
                      <a:pt x="214" y="338"/>
                    </a:moveTo>
                    <a:lnTo>
                      <a:pt x="214" y="338"/>
                    </a:lnTo>
                    <a:lnTo>
                      <a:pt x="155" y="338"/>
                    </a:lnTo>
                    <a:lnTo>
                      <a:pt x="56" y="40"/>
                    </a:lnTo>
                    <a:lnTo>
                      <a:pt x="313" y="40"/>
                    </a:lnTo>
                    <a:lnTo>
                      <a:pt x="214" y="338"/>
                    </a:lnTo>
                    <a:close/>
                    <a:moveTo>
                      <a:pt x="113" y="338"/>
                    </a:moveTo>
                    <a:lnTo>
                      <a:pt x="113" y="338"/>
                    </a:lnTo>
                    <a:lnTo>
                      <a:pt x="184" y="554"/>
                    </a:lnTo>
                    <a:lnTo>
                      <a:pt x="256" y="338"/>
                    </a:lnTo>
                    <a:lnTo>
                      <a:pt x="369" y="0"/>
                    </a:lnTo>
                    <a:lnTo>
                      <a:pt x="0" y="0"/>
                    </a:lnTo>
                    <a:lnTo>
                      <a:pt x="113" y="33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69" name="Freeform 13"/>
              <p:cNvSpPr>
                <a:spLocks noEditPoints="1"/>
              </p:cNvSpPr>
              <p:nvPr userDrawn="1"/>
            </p:nvSpPr>
            <p:spPr bwMode="auto">
              <a:xfrm>
                <a:off x="6133588" y="3048199"/>
                <a:ext cx="349250" cy="1258888"/>
              </a:xfrm>
              <a:custGeom>
                <a:avLst/>
                <a:gdLst>
                  <a:gd name="T0" fmla="*/ 137 w 367"/>
                  <a:gd name="T1" fmla="*/ 40 h 1313"/>
                  <a:gd name="T2" fmla="*/ 137 w 367"/>
                  <a:gd name="T3" fmla="*/ 40 h 1313"/>
                  <a:gd name="T4" fmla="*/ 230 w 367"/>
                  <a:gd name="T5" fmla="*/ 40 h 1313"/>
                  <a:gd name="T6" fmla="*/ 230 w 367"/>
                  <a:gd name="T7" fmla="*/ 1273 h 1313"/>
                  <a:gd name="T8" fmla="*/ 137 w 367"/>
                  <a:gd name="T9" fmla="*/ 1273 h 1313"/>
                  <a:gd name="T10" fmla="*/ 137 w 367"/>
                  <a:gd name="T11" fmla="*/ 40 h 1313"/>
                  <a:gd name="T12" fmla="*/ 97 w 367"/>
                  <a:gd name="T13" fmla="*/ 1273 h 1313"/>
                  <a:gd name="T14" fmla="*/ 97 w 367"/>
                  <a:gd name="T15" fmla="*/ 1273 h 1313"/>
                  <a:gd name="T16" fmla="*/ 40 w 367"/>
                  <a:gd name="T17" fmla="*/ 1273 h 1313"/>
                  <a:gd name="T18" fmla="*/ 40 w 367"/>
                  <a:gd name="T19" fmla="*/ 40 h 1313"/>
                  <a:gd name="T20" fmla="*/ 97 w 367"/>
                  <a:gd name="T21" fmla="*/ 40 h 1313"/>
                  <a:gd name="T22" fmla="*/ 97 w 367"/>
                  <a:gd name="T23" fmla="*/ 1273 h 1313"/>
                  <a:gd name="T24" fmla="*/ 270 w 367"/>
                  <a:gd name="T25" fmla="*/ 40 h 1313"/>
                  <a:gd name="T26" fmla="*/ 270 w 367"/>
                  <a:gd name="T27" fmla="*/ 40 h 1313"/>
                  <a:gd name="T28" fmla="*/ 327 w 367"/>
                  <a:gd name="T29" fmla="*/ 40 h 1313"/>
                  <a:gd name="T30" fmla="*/ 327 w 367"/>
                  <a:gd name="T31" fmla="*/ 1273 h 1313"/>
                  <a:gd name="T32" fmla="*/ 270 w 367"/>
                  <a:gd name="T33" fmla="*/ 1273 h 1313"/>
                  <a:gd name="T34" fmla="*/ 270 w 367"/>
                  <a:gd name="T35" fmla="*/ 40 h 1313"/>
                  <a:gd name="T36" fmla="*/ 270 w 367"/>
                  <a:gd name="T37" fmla="*/ 1313 h 1313"/>
                  <a:gd name="T38" fmla="*/ 270 w 367"/>
                  <a:gd name="T39" fmla="*/ 1313 h 1313"/>
                  <a:gd name="T40" fmla="*/ 270 w 367"/>
                  <a:gd name="T41" fmla="*/ 1313 h 1313"/>
                  <a:gd name="T42" fmla="*/ 367 w 367"/>
                  <a:gd name="T43" fmla="*/ 1313 h 1313"/>
                  <a:gd name="T44" fmla="*/ 367 w 367"/>
                  <a:gd name="T45" fmla="*/ 0 h 1313"/>
                  <a:gd name="T46" fmla="*/ 0 w 367"/>
                  <a:gd name="T47" fmla="*/ 0 h 1313"/>
                  <a:gd name="T48" fmla="*/ 0 w 367"/>
                  <a:gd name="T49" fmla="*/ 1313 h 1313"/>
                  <a:gd name="T50" fmla="*/ 97 w 367"/>
                  <a:gd name="T51" fmla="*/ 1313 h 1313"/>
                  <a:gd name="T52" fmla="*/ 97 w 367"/>
                  <a:gd name="T53" fmla="*/ 1313 h 1313"/>
                  <a:gd name="T54" fmla="*/ 137 w 367"/>
                  <a:gd name="T55" fmla="*/ 1313 h 1313"/>
                  <a:gd name="T56" fmla="*/ 137 w 367"/>
                  <a:gd name="T57" fmla="*/ 1313 h 1313"/>
                  <a:gd name="T58" fmla="*/ 230 w 367"/>
                  <a:gd name="T59" fmla="*/ 1313 h 1313"/>
                  <a:gd name="T60" fmla="*/ 230 w 367"/>
                  <a:gd name="T61" fmla="*/ 1313 h 1313"/>
                  <a:gd name="T62" fmla="*/ 270 w 367"/>
                  <a:gd name="T63" fmla="*/ 1313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67" h="1313">
                    <a:moveTo>
                      <a:pt x="137" y="40"/>
                    </a:moveTo>
                    <a:lnTo>
                      <a:pt x="137" y="40"/>
                    </a:lnTo>
                    <a:lnTo>
                      <a:pt x="230" y="40"/>
                    </a:lnTo>
                    <a:lnTo>
                      <a:pt x="230" y="1273"/>
                    </a:lnTo>
                    <a:lnTo>
                      <a:pt x="137" y="1273"/>
                    </a:lnTo>
                    <a:lnTo>
                      <a:pt x="137" y="40"/>
                    </a:lnTo>
                    <a:close/>
                    <a:moveTo>
                      <a:pt x="97" y="1273"/>
                    </a:moveTo>
                    <a:lnTo>
                      <a:pt x="97" y="1273"/>
                    </a:lnTo>
                    <a:lnTo>
                      <a:pt x="40" y="1273"/>
                    </a:lnTo>
                    <a:lnTo>
                      <a:pt x="40" y="40"/>
                    </a:lnTo>
                    <a:lnTo>
                      <a:pt x="97" y="40"/>
                    </a:lnTo>
                    <a:lnTo>
                      <a:pt x="97" y="1273"/>
                    </a:lnTo>
                    <a:close/>
                    <a:moveTo>
                      <a:pt x="270" y="40"/>
                    </a:moveTo>
                    <a:lnTo>
                      <a:pt x="270" y="40"/>
                    </a:lnTo>
                    <a:lnTo>
                      <a:pt x="327" y="40"/>
                    </a:lnTo>
                    <a:lnTo>
                      <a:pt x="327" y="1273"/>
                    </a:lnTo>
                    <a:lnTo>
                      <a:pt x="270" y="1273"/>
                    </a:lnTo>
                    <a:lnTo>
                      <a:pt x="270" y="40"/>
                    </a:lnTo>
                    <a:close/>
                    <a:moveTo>
                      <a:pt x="270" y="1313"/>
                    </a:moveTo>
                    <a:lnTo>
                      <a:pt x="270" y="1313"/>
                    </a:lnTo>
                    <a:lnTo>
                      <a:pt x="270" y="1313"/>
                    </a:lnTo>
                    <a:lnTo>
                      <a:pt x="367" y="1313"/>
                    </a:lnTo>
                    <a:lnTo>
                      <a:pt x="367" y="0"/>
                    </a:lnTo>
                    <a:lnTo>
                      <a:pt x="0" y="0"/>
                    </a:lnTo>
                    <a:lnTo>
                      <a:pt x="0" y="1313"/>
                    </a:lnTo>
                    <a:lnTo>
                      <a:pt x="97" y="1313"/>
                    </a:lnTo>
                    <a:lnTo>
                      <a:pt x="97" y="1313"/>
                    </a:lnTo>
                    <a:lnTo>
                      <a:pt x="137" y="1313"/>
                    </a:lnTo>
                    <a:lnTo>
                      <a:pt x="137" y="1313"/>
                    </a:lnTo>
                    <a:lnTo>
                      <a:pt x="230" y="1313"/>
                    </a:lnTo>
                    <a:lnTo>
                      <a:pt x="230" y="1313"/>
                    </a:lnTo>
                    <a:lnTo>
                      <a:pt x="270" y="1313"/>
                    </a:lnTo>
                    <a:close/>
                  </a:path>
                </a:pathLst>
              </a:custGeom>
              <a:solidFill>
                <a:schemeClr val="bg1">
                  <a:alpha val="10000"/>
                </a:schemeClr>
              </a:solidFill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70" name="Freeform 17"/>
              <p:cNvSpPr>
                <a:spLocks noEditPoints="1"/>
              </p:cNvSpPr>
              <p:nvPr userDrawn="1"/>
            </p:nvSpPr>
            <p:spPr bwMode="auto">
              <a:xfrm>
                <a:off x="6132001" y="4310261"/>
                <a:ext cx="352425" cy="531813"/>
              </a:xfrm>
              <a:custGeom>
                <a:avLst/>
                <a:gdLst>
                  <a:gd name="T0" fmla="*/ 214 w 369"/>
                  <a:gd name="T1" fmla="*/ 338 h 554"/>
                  <a:gd name="T2" fmla="*/ 214 w 369"/>
                  <a:gd name="T3" fmla="*/ 338 h 554"/>
                  <a:gd name="T4" fmla="*/ 155 w 369"/>
                  <a:gd name="T5" fmla="*/ 338 h 554"/>
                  <a:gd name="T6" fmla="*/ 56 w 369"/>
                  <a:gd name="T7" fmla="*/ 40 h 554"/>
                  <a:gd name="T8" fmla="*/ 313 w 369"/>
                  <a:gd name="T9" fmla="*/ 40 h 554"/>
                  <a:gd name="T10" fmla="*/ 214 w 369"/>
                  <a:gd name="T11" fmla="*/ 338 h 554"/>
                  <a:gd name="T12" fmla="*/ 113 w 369"/>
                  <a:gd name="T13" fmla="*/ 338 h 554"/>
                  <a:gd name="T14" fmla="*/ 113 w 369"/>
                  <a:gd name="T15" fmla="*/ 338 h 554"/>
                  <a:gd name="T16" fmla="*/ 184 w 369"/>
                  <a:gd name="T17" fmla="*/ 554 h 554"/>
                  <a:gd name="T18" fmla="*/ 256 w 369"/>
                  <a:gd name="T19" fmla="*/ 338 h 554"/>
                  <a:gd name="T20" fmla="*/ 369 w 369"/>
                  <a:gd name="T21" fmla="*/ 0 h 554"/>
                  <a:gd name="T22" fmla="*/ 0 w 369"/>
                  <a:gd name="T23" fmla="*/ 0 h 554"/>
                  <a:gd name="T24" fmla="*/ 113 w 369"/>
                  <a:gd name="T25" fmla="*/ 338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9" h="554">
                    <a:moveTo>
                      <a:pt x="214" y="338"/>
                    </a:moveTo>
                    <a:lnTo>
                      <a:pt x="214" y="338"/>
                    </a:lnTo>
                    <a:lnTo>
                      <a:pt x="155" y="338"/>
                    </a:lnTo>
                    <a:lnTo>
                      <a:pt x="56" y="40"/>
                    </a:lnTo>
                    <a:lnTo>
                      <a:pt x="313" y="40"/>
                    </a:lnTo>
                    <a:lnTo>
                      <a:pt x="214" y="338"/>
                    </a:lnTo>
                    <a:close/>
                    <a:moveTo>
                      <a:pt x="113" y="338"/>
                    </a:moveTo>
                    <a:lnTo>
                      <a:pt x="113" y="338"/>
                    </a:lnTo>
                    <a:lnTo>
                      <a:pt x="184" y="554"/>
                    </a:lnTo>
                    <a:lnTo>
                      <a:pt x="256" y="338"/>
                    </a:lnTo>
                    <a:lnTo>
                      <a:pt x="369" y="0"/>
                    </a:lnTo>
                    <a:lnTo>
                      <a:pt x="0" y="0"/>
                    </a:lnTo>
                    <a:lnTo>
                      <a:pt x="113" y="338"/>
                    </a:lnTo>
                    <a:close/>
                  </a:path>
                </a:pathLst>
              </a:custGeom>
              <a:solidFill>
                <a:schemeClr val="bg1">
                  <a:alpha val="10000"/>
                </a:schemeClr>
              </a:solidFill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sp>
          <p:nvSpPr>
            <p:cNvPr id="44" name="Freeform 19"/>
            <p:cNvSpPr>
              <a:spLocks noEditPoints="1"/>
            </p:cNvSpPr>
            <p:nvPr userDrawn="1"/>
          </p:nvSpPr>
          <p:spPr bwMode="auto">
            <a:xfrm rot="1363540">
              <a:off x="1591477" y="2369237"/>
              <a:ext cx="1209819" cy="253100"/>
            </a:xfrm>
            <a:custGeom>
              <a:avLst/>
              <a:gdLst>
                <a:gd name="T0" fmla="*/ 2347 w 2387"/>
                <a:gd name="T1" fmla="*/ 458 h 498"/>
                <a:gd name="T2" fmla="*/ 40 w 2387"/>
                <a:gd name="T3" fmla="*/ 40 h 498"/>
                <a:gd name="T4" fmla="*/ 177 w 2387"/>
                <a:gd name="T5" fmla="*/ 298 h 498"/>
                <a:gd name="T6" fmla="*/ 217 w 2387"/>
                <a:gd name="T7" fmla="*/ 40 h 498"/>
                <a:gd name="T8" fmla="*/ 277 w 2387"/>
                <a:gd name="T9" fmla="*/ 159 h 498"/>
                <a:gd name="T10" fmla="*/ 317 w 2387"/>
                <a:gd name="T11" fmla="*/ 40 h 498"/>
                <a:gd name="T12" fmla="*/ 377 w 2387"/>
                <a:gd name="T13" fmla="*/ 159 h 498"/>
                <a:gd name="T14" fmla="*/ 417 w 2387"/>
                <a:gd name="T15" fmla="*/ 40 h 498"/>
                <a:gd name="T16" fmla="*/ 477 w 2387"/>
                <a:gd name="T17" fmla="*/ 159 h 498"/>
                <a:gd name="T18" fmla="*/ 517 w 2387"/>
                <a:gd name="T19" fmla="*/ 40 h 498"/>
                <a:gd name="T20" fmla="*/ 577 w 2387"/>
                <a:gd name="T21" fmla="*/ 159 h 498"/>
                <a:gd name="T22" fmla="*/ 617 w 2387"/>
                <a:gd name="T23" fmla="*/ 40 h 498"/>
                <a:gd name="T24" fmla="*/ 674 w 2387"/>
                <a:gd name="T25" fmla="*/ 298 h 498"/>
                <a:gd name="T26" fmla="*/ 714 w 2387"/>
                <a:gd name="T27" fmla="*/ 40 h 498"/>
                <a:gd name="T28" fmla="*/ 774 w 2387"/>
                <a:gd name="T29" fmla="*/ 159 h 498"/>
                <a:gd name="T30" fmla="*/ 814 w 2387"/>
                <a:gd name="T31" fmla="*/ 40 h 498"/>
                <a:gd name="T32" fmla="*/ 874 w 2387"/>
                <a:gd name="T33" fmla="*/ 159 h 498"/>
                <a:gd name="T34" fmla="*/ 914 w 2387"/>
                <a:gd name="T35" fmla="*/ 40 h 498"/>
                <a:gd name="T36" fmla="*/ 974 w 2387"/>
                <a:gd name="T37" fmla="*/ 159 h 498"/>
                <a:gd name="T38" fmla="*/ 1014 w 2387"/>
                <a:gd name="T39" fmla="*/ 40 h 498"/>
                <a:gd name="T40" fmla="*/ 1074 w 2387"/>
                <a:gd name="T41" fmla="*/ 159 h 498"/>
                <a:gd name="T42" fmla="*/ 1114 w 2387"/>
                <a:gd name="T43" fmla="*/ 40 h 498"/>
                <a:gd name="T44" fmla="*/ 1187 w 2387"/>
                <a:gd name="T45" fmla="*/ 298 h 498"/>
                <a:gd name="T46" fmla="*/ 1227 w 2387"/>
                <a:gd name="T47" fmla="*/ 40 h 498"/>
                <a:gd name="T48" fmla="*/ 1287 w 2387"/>
                <a:gd name="T49" fmla="*/ 159 h 498"/>
                <a:gd name="T50" fmla="*/ 1327 w 2387"/>
                <a:gd name="T51" fmla="*/ 40 h 498"/>
                <a:gd name="T52" fmla="*/ 1387 w 2387"/>
                <a:gd name="T53" fmla="*/ 159 h 498"/>
                <a:gd name="T54" fmla="*/ 1427 w 2387"/>
                <a:gd name="T55" fmla="*/ 40 h 498"/>
                <a:gd name="T56" fmla="*/ 1487 w 2387"/>
                <a:gd name="T57" fmla="*/ 159 h 498"/>
                <a:gd name="T58" fmla="*/ 1527 w 2387"/>
                <a:gd name="T59" fmla="*/ 40 h 498"/>
                <a:gd name="T60" fmla="*/ 1587 w 2387"/>
                <a:gd name="T61" fmla="*/ 159 h 498"/>
                <a:gd name="T62" fmla="*/ 1627 w 2387"/>
                <a:gd name="T63" fmla="*/ 40 h 498"/>
                <a:gd name="T64" fmla="*/ 1684 w 2387"/>
                <a:gd name="T65" fmla="*/ 298 h 498"/>
                <a:gd name="T66" fmla="*/ 1724 w 2387"/>
                <a:gd name="T67" fmla="*/ 40 h 498"/>
                <a:gd name="T68" fmla="*/ 1784 w 2387"/>
                <a:gd name="T69" fmla="*/ 159 h 498"/>
                <a:gd name="T70" fmla="*/ 1824 w 2387"/>
                <a:gd name="T71" fmla="*/ 40 h 498"/>
                <a:gd name="T72" fmla="*/ 1884 w 2387"/>
                <a:gd name="T73" fmla="*/ 159 h 498"/>
                <a:gd name="T74" fmla="*/ 1924 w 2387"/>
                <a:gd name="T75" fmla="*/ 40 h 498"/>
                <a:gd name="T76" fmla="*/ 1984 w 2387"/>
                <a:gd name="T77" fmla="*/ 159 h 498"/>
                <a:gd name="T78" fmla="*/ 2024 w 2387"/>
                <a:gd name="T79" fmla="*/ 40 h 498"/>
                <a:gd name="T80" fmla="*/ 2084 w 2387"/>
                <a:gd name="T81" fmla="*/ 159 h 498"/>
                <a:gd name="T82" fmla="*/ 2124 w 2387"/>
                <a:gd name="T83" fmla="*/ 40 h 498"/>
                <a:gd name="T84" fmla="*/ 2170 w 2387"/>
                <a:gd name="T85" fmla="*/ 298 h 498"/>
                <a:gd name="T86" fmla="*/ 2210 w 2387"/>
                <a:gd name="T87" fmla="*/ 40 h 498"/>
                <a:gd name="T88" fmla="*/ 2347 w 2387"/>
                <a:gd name="T89" fmla="*/ 458 h 498"/>
                <a:gd name="T90" fmla="*/ 0 w 2387"/>
                <a:gd name="T91" fmla="*/ 498 h 498"/>
                <a:gd name="T92" fmla="*/ 2387 w 2387"/>
                <a:gd name="T93" fmla="*/ 0 h 498"/>
                <a:gd name="T94" fmla="*/ 0 w 2387"/>
                <a:gd name="T95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87" h="498">
                  <a:moveTo>
                    <a:pt x="2347" y="458"/>
                  </a:moveTo>
                  <a:lnTo>
                    <a:pt x="2347" y="458"/>
                  </a:lnTo>
                  <a:lnTo>
                    <a:pt x="40" y="458"/>
                  </a:lnTo>
                  <a:lnTo>
                    <a:pt x="40" y="40"/>
                  </a:lnTo>
                  <a:lnTo>
                    <a:pt x="177" y="40"/>
                  </a:lnTo>
                  <a:lnTo>
                    <a:pt x="177" y="298"/>
                  </a:lnTo>
                  <a:lnTo>
                    <a:pt x="217" y="298"/>
                  </a:lnTo>
                  <a:lnTo>
                    <a:pt x="217" y="40"/>
                  </a:lnTo>
                  <a:lnTo>
                    <a:pt x="277" y="40"/>
                  </a:lnTo>
                  <a:lnTo>
                    <a:pt x="277" y="159"/>
                  </a:lnTo>
                  <a:lnTo>
                    <a:pt x="317" y="159"/>
                  </a:lnTo>
                  <a:lnTo>
                    <a:pt x="317" y="40"/>
                  </a:lnTo>
                  <a:lnTo>
                    <a:pt x="377" y="40"/>
                  </a:lnTo>
                  <a:lnTo>
                    <a:pt x="377" y="159"/>
                  </a:lnTo>
                  <a:lnTo>
                    <a:pt x="417" y="159"/>
                  </a:lnTo>
                  <a:lnTo>
                    <a:pt x="417" y="40"/>
                  </a:lnTo>
                  <a:lnTo>
                    <a:pt x="477" y="40"/>
                  </a:lnTo>
                  <a:lnTo>
                    <a:pt x="477" y="159"/>
                  </a:lnTo>
                  <a:lnTo>
                    <a:pt x="517" y="159"/>
                  </a:lnTo>
                  <a:lnTo>
                    <a:pt x="517" y="40"/>
                  </a:lnTo>
                  <a:lnTo>
                    <a:pt x="577" y="40"/>
                  </a:lnTo>
                  <a:lnTo>
                    <a:pt x="577" y="159"/>
                  </a:lnTo>
                  <a:lnTo>
                    <a:pt x="617" y="159"/>
                  </a:lnTo>
                  <a:lnTo>
                    <a:pt x="617" y="40"/>
                  </a:lnTo>
                  <a:lnTo>
                    <a:pt x="674" y="40"/>
                  </a:lnTo>
                  <a:lnTo>
                    <a:pt x="674" y="298"/>
                  </a:lnTo>
                  <a:lnTo>
                    <a:pt x="714" y="298"/>
                  </a:lnTo>
                  <a:lnTo>
                    <a:pt x="714" y="40"/>
                  </a:lnTo>
                  <a:lnTo>
                    <a:pt x="774" y="40"/>
                  </a:lnTo>
                  <a:lnTo>
                    <a:pt x="774" y="159"/>
                  </a:lnTo>
                  <a:lnTo>
                    <a:pt x="814" y="159"/>
                  </a:lnTo>
                  <a:lnTo>
                    <a:pt x="814" y="40"/>
                  </a:lnTo>
                  <a:lnTo>
                    <a:pt x="874" y="40"/>
                  </a:lnTo>
                  <a:lnTo>
                    <a:pt x="874" y="159"/>
                  </a:lnTo>
                  <a:lnTo>
                    <a:pt x="914" y="159"/>
                  </a:lnTo>
                  <a:lnTo>
                    <a:pt x="914" y="40"/>
                  </a:lnTo>
                  <a:lnTo>
                    <a:pt x="974" y="40"/>
                  </a:lnTo>
                  <a:lnTo>
                    <a:pt x="974" y="159"/>
                  </a:lnTo>
                  <a:lnTo>
                    <a:pt x="1014" y="159"/>
                  </a:lnTo>
                  <a:lnTo>
                    <a:pt x="1014" y="40"/>
                  </a:lnTo>
                  <a:lnTo>
                    <a:pt x="1074" y="40"/>
                  </a:lnTo>
                  <a:lnTo>
                    <a:pt x="1074" y="159"/>
                  </a:lnTo>
                  <a:lnTo>
                    <a:pt x="1114" y="159"/>
                  </a:lnTo>
                  <a:lnTo>
                    <a:pt x="1114" y="40"/>
                  </a:lnTo>
                  <a:lnTo>
                    <a:pt x="1187" y="40"/>
                  </a:lnTo>
                  <a:lnTo>
                    <a:pt x="1187" y="298"/>
                  </a:lnTo>
                  <a:lnTo>
                    <a:pt x="1227" y="298"/>
                  </a:lnTo>
                  <a:lnTo>
                    <a:pt x="1227" y="40"/>
                  </a:lnTo>
                  <a:lnTo>
                    <a:pt x="1287" y="40"/>
                  </a:lnTo>
                  <a:lnTo>
                    <a:pt x="1287" y="159"/>
                  </a:lnTo>
                  <a:lnTo>
                    <a:pt x="1327" y="159"/>
                  </a:lnTo>
                  <a:lnTo>
                    <a:pt x="1327" y="40"/>
                  </a:lnTo>
                  <a:lnTo>
                    <a:pt x="1387" y="40"/>
                  </a:lnTo>
                  <a:lnTo>
                    <a:pt x="1387" y="159"/>
                  </a:lnTo>
                  <a:lnTo>
                    <a:pt x="1427" y="159"/>
                  </a:lnTo>
                  <a:lnTo>
                    <a:pt x="1427" y="40"/>
                  </a:lnTo>
                  <a:lnTo>
                    <a:pt x="1487" y="40"/>
                  </a:lnTo>
                  <a:lnTo>
                    <a:pt x="1487" y="159"/>
                  </a:lnTo>
                  <a:lnTo>
                    <a:pt x="1527" y="159"/>
                  </a:lnTo>
                  <a:lnTo>
                    <a:pt x="1527" y="40"/>
                  </a:lnTo>
                  <a:lnTo>
                    <a:pt x="1587" y="40"/>
                  </a:lnTo>
                  <a:lnTo>
                    <a:pt x="1587" y="159"/>
                  </a:lnTo>
                  <a:lnTo>
                    <a:pt x="1627" y="159"/>
                  </a:lnTo>
                  <a:lnTo>
                    <a:pt x="1627" y="40"/>
                  </a:lnTo>
                  <a:lnTo>
                    <a:pt x="1684" y="40"/>
                  </a:lnTo>
                  <a:lnTo>
                    <a:pt x="1684" y="298"/>
                  </a:lnTo>
                  <a:lnTo>
                    <a:pt x="1724" y="298"/>
                  </a:lnTo>
                  <a:lnTo>
                    <a:pt x="1724" y="40"/>
                  </a:lnTo>
                  <a:lnTo>
                    <a:pt x="1784" y="40"/>
                  </a:lnTo>
                  <a:lnTo>
                    <a:pt x="1784" y="159"/>
                  </a:lnTo>
                  <a:lnTo>
                    <a:pt x="1824" y="159"/>
                  </a:lnTo>
                  <a:lnTo>
                    <a:pt x="1824" y="40"/>
                  </a:lnTo>
                  <a:lnTo>
                    <a:pt x="1884" y="40"/>
                  </a:lnTo>
                  <a:lnTo>
                    <a:pt x="1884" y="159"/>
                  </a:lnTo>
                  <a:lnTo>
                    <a:pt x="1924" y="159"/>
                  </a:lnTo>
                  <a:lnTo>
                    <a:pt x="1924" y="40"/>
                  </a:lnTo>
                  <a:lnTo>
                    <a:pt x="1984" y="40"/>
                  </a:lnTo>
                  <a:lnTo>
                    <a:pt x="1984" y="159"/>
                  </a:lnTo>
                  <a:lnTo>
                    <a:pt x="2024" y="159"/>
                  </a:lnTo>
                  <a:lnTo>
                    <a:pt x="2024" y="40"/>
                  </a:lnTo>
                  <a:lnTo>
                    <a:pt x="2084" y="40"/>
                  </a:lnTo>
                  <a:lnTo>
                    <a:pt x="2084" y="159"/>
                  </a:lnTo>
                  <a:lnTo>
                    <a:pt x="2124" y="159"/>
                  </a:lnTo>
                  <a:lnTo>
                    <a:pt x="2124" y="40"/>
                  </a:lnTo>
                  <a:lnTo>
                    <a:pt x="2170" y="40"/>
                  </a:lnTo>
                  <a:lnTo>
                    <a:pt x="2170" y="298"/>
                  </a:lnTo>
                  <a:lnTo>
                    <a:pt x="2210" y="298"/>
                  </a:lnTo>
                  <a:lnTo>
                    <a:pt x="2210" y="40"/>
                  </a:lnTo>
                  <a:lnTo>
                    <a:pt x="2347" y="40"/>
                  </a:lnTo>
                  <a:lnTo>
                    <a:pt x="2347" y="458"/>
                  </a:lnTo>
                  <a:close/>
                  <a:moveTo>
                    <a:pt x="0" y="498"/>
                  </a:moveTo>
                  <a:lnTo>
                    <a:pt x="0" y="498"/>
                  </a:lnTo>
                  <a:lnTo>
                    <a:pt x="2387" y="498"/>
                  </a:lnTo>
                  <a:lnTo>
                    <a:pt x="2387" y="0"/>
                  </a:lnTo>
                  <a:lnTo>
                    <a:pt x="0" y="0"/>
                  </a:lnTo>
                  <a:lnTo>
                    <a:pt x="0" y="49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5" name="Freeform 20"/>
            <p:cNvSpPr/>
            <p:nvPr userDrawn="1"/>
          </p:nvSpPr>
          <p:spPr bwMode="auto">
            <a:xfrm rot="20253209">
              <a:off x="1412833" y="1062017"/>
              <a:ext cx="271863" cy="880837"/>
            </a:xfrm>
            <a:custGeom>
              <a:avLst/>
              <a:gdLst>
                <a:gd name="T0" fmla="*/ 772 w 831"/>
                <a:gd name="T1" fmla="*/ 279 h 2682"/>
                <a:gd name="T2" fmla="*/ 772 w 831"/>
                <a:gd name="T3" fmla="*/ 279 h 2682"/>
                <a:gd name="T4" fmla="*/ 772 w 831"/>
                <a:gd name="T5" fmla="*/ 0 h 2682"/>
                <a:gd name="T6" fmla="*/ 622 w 831"/>
                <a:gd name="T7" fmla="*/ 0 h 2682"/>
                <a:gd name="T8" fmla="*/ 622 w 831"/>
                <a:gd name="T9" fmla="*/ 279 h 2682"/>
                <a:gd name="T10" fmla="*/ 557 w 831"/>
                <a:gd name="T11" fmla="*/ 279 h 2682"/>
                <a:gd name="T12" fmla="*/ 557 w 831"/>
                <a:gd name="T13" fmla="*/ 900 h 2682"/>
                <a:gd name="T14" fmla="*/ 606 w 831"/>
                <a:gd name="T15" fmla="*/ 900 h 2682"/>
                <a:gd name="T16" fmla="*/ 102 w 831"/>
                <a:gd name="T17" fmla="*/ 2121 h 2682"/>
                <a:gd name="T18" fmla="*/ 130 w 831"/>
                <a:gd name="T19" fmla="*/ 2133 h 2682"/>
                <a:gd name="T20" fmla="*/ 40 w 831"/>
                <a:gd name="T21" fmla="*/ 2350 h 2682"/>
                <a:gd name="T22" fmla="*/ 62 w 831"/>
                <a:gd name="T23" fmla="*/ 2359 h 2682"/>
                <a:gd name="T24" fmla="*/ 0 w 831"/>
                <a:gd name="T25" fmla="*/ 2510 h 2682"/>
                <a:gd name="T26" fmla="*/ 24 w 831"/>
                <a:gd name="T27" fmla="*/ 2519 h 2682"/>
                <a:gd name="T28" fmla="*/ 86 w 831"/>
                <a:gd name="T29" fmla="*/ 2369 h 2682"/>
                <a:gd name="T30" fmla="*/ 108 w 831"/>
                <a:gd name="T31" fmla="*/ 2378 h 2682"/>
                <a:gd name="T32" fmla="*/ 198 w 831"/>
                <a:gd name="T33" fmla="*/ 2161 h 2682"/>
                <a:gd name="T34" fmla="*/ 226 w 831"/>
                <a:gd name="T35" fmla="*/ 2172 h 2682"/>
                <a:gd name="T36" fmla="*/ 630 w 831"/>
                <a:gd name="T37" fmla="*/ 1191 h 2682"/>
                <a:gd name="T38" fmla="*/ 630 w 831"/>
                <a:gd name="T39" fmla="*/ 2284 h 2682"/>
                <a:gd name="T40" fmla="*/ 660 w 831"/>
                <a:gd name="T41" fmla="*/ 2284 h 2682"/>
                <a:gd name="T42" fmla="*/ 660 w 831"/>
                <a:gd name="T43" fmla="*/ 2519 h 2682"/>
                <a:gd name="T44" fmla="*/ 684 w 831"/>
                <a:gd name="T45" fmla="*/ 2519 h 2682"/>
                <a:gd name="T46" fmla="*/ 684 w 831"/>
                <a:gd name="T47" fmla="*/ 2682 h 2682"/>
                <a:gd name="T48" fmla="*/ 710 w 831"/>
                <a:gd name="T49" fmla="*/ 2682 h 2682"/>
                <a:gd name="T50" fmla="*/ 710 w 831"/>
                <a:gd name="T51" fmla="*/ 2519 h 2682"/>
                <a:gd name="T52" fmla="*/ 734 w 831"/>
                <a:gd name="T53" fmla="*/ 2519 h 2682"/>
                <a:gd name="T54" fmla="*/ 734 w 831"/>
                <a:gd name="T55" fmla="*/ 2284 h 2682"/>
                <a:gd name="T56" fmla="*/ 764 w 831"/>
                <a:gd name="T57" fmla="*/ 2284 h 2682"/>
                <a:gd name="T58" fmla="*/ 764 w 831"/>
                <a:gd name="T59" fmla="*/ 900 h 2682"/>
                <a:gd name="T60" fmla="*/ 831 w 831"/>
                <a:gd name="T61" fmla="*/ 900 h 2682"/>
                <a:gd name="T62" fmla="*/ 831 w 831"/>
                <a:gd name="T63" fmla="*/ 279 h 2682"/>
                <a:gd name="T64" fmla="*/ 772 w 831"/>
                <a:gd name="T65" fmla="*/ 279 h 2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31" h="2682">
                  <a:moveTo>
                    <a:pt x="772" y="279"/>
                  </a:moveTo>
                  <a:lnTo>
                    <a:pt x="772" y="279"/>
                  </a:lnTo>
                  <a:lnTo>
                    <a:pt x="772" y="0"/>
                  </a:lnTo>
                  <a:lnTo>
                    <a:pt x="622" y="0"/>
                  </a:lnTo>
                  <a:lnTo>
                    <a:pt x="622" y="279"/>
                  </a:lnTo>
                  <a:lnTo>
                    <a:pt x="557" y="279"/>
                  </a:lnTo>
                  <a:lnTo>
                    <a:pt x="557" y="900"/>
                  </a:lnTo>
                  <a:lnTo>
                    <a:pt x="606" y="900"/>
                  </a:lnTo>
                  <a:lnTo>
                    <a:pt x="102" y="2121"/>
                  </a:lnTo>
                  <a:lnTo>
                    <a:pt x="130" y="2133"/>
                  </a:lnTo>
                  <a:lnTo>
                    <a:pt x="40" y="2350"/>
                  </a:lnTo>
                  <a:lnTo>
                    <a:pt x="62" y="2359"/>
                  </a:lnTo>
                  <a:lnTo>
                    <a:pt x="0" y="2510"/>
                  </a:lnTo>
                  <a:lnTo>
                    <a:pt x="24" y="2519"/>
                  </a:lnTo>
                  <a:lnTo>
                    <a:pt x="86" y="2369"/>
                  </a:lnTo>
                  <a:lnTo>
                    <a:pt x="108" y="2378"/>
                  </a:lnTo>
                  <a:lnTo>
                    <a:pt x="198" y="2161"/>
                  </a:lnTo>
                  <a:lnTo>
                    <a:pt x="226" y="2172"/>
                  </a:lnTo>
                  <a:lnTo>
                    <a:pt x="630" y="1191"/>
                  </a:lnTo>
                  <a:lnTo>
                    <a:pt x="630" y="2284"/>
                  </a:lnTo>
                  <a:lnTo>
                    <a:pt x="660" y="2284"/>
                  </a:lnTo>
                  <a:lnTo>
                    <a:pt x="660" y="2519"/>
                  </a:lnTo>
                  <a:lnTo>
                    <a:pt x="684" y="2519"/>
                  </a:lnTo>
                  <a:lnTo>
                    <a:pt x="684" y="2682"/>
                  </a:lnTo>
                  <a:lnTo>
                    <a:pt x="710" y="2682"/>
                  </a:lnTo>
                  <a:lnTo>
                    <a:pt x="710" y="2519"/>
                  </a:lnTo>
                  <a:lnTo>
                    <a:pt x="734" y="2519"/>
                  </a:lnTo>
                  <a:lnTo>
                    <a:pt x="734" y="2284"/>
                  </a:lnTo>
                  <a:lnTo>
                    <a:pt x="764" y="2284"/>
                  </a:lnTo>
                  <a:lnTo>
                    <a:pt x="764" y="900"/>
                  </a:lnTo>
                  <a:lnTo>
                    <a:pt x="831" y="900"/>
                  </a:lnTo>
                  <a:lnTo>
                    <a:pt x="831" y="279"/>
                  </a:lnTo>
                  <a:lnTo>
                    <a:pt x="772" y="2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grpSp>
          <p:nvGrpSpPr>
            <p:cNvPr id="46" name="组合 45"/>
            <p:cNvGrpSpPr/>
            <p:nvPr userDrawn="1"/>
          </p:nvGrpSpPr>
          <p:grpSpPr>
            <a:xfrm rot="2116298">
              <a:off x="2485156" y="1705024"/>
              <a:ext cx="722933" cy="629672"/>
              <a:chOff x="501650" y="3292475"/>
              <a:chExt cx="1735138" cy="1511300"/>
            </a:xfrm>
            <a:grpFill/>
          </p:grpSpPr>
          <p:sp>
            <p:nvSpPr>
              <p:cNvPr id="159" name="Freeform 5"/>
              <p:cNvSpPr/>
              <p:nvPr userDrawn="1"/>
            </p:nvSpPr>
            <p:spPr bwMode="auto">
              <a:xfrm>
                <a:off x="501650" y="3292475"/>
                <a:ext cx="1735138" cy="893762"/>
              </a:xfrm>
              <a:custGeom>
                <a:avLst/>
                <a:gdLst>
                  <a:gd name="T0" fmla="*/ 0 w 943"/>
                  <a:gd name="T1" fmla="*/ 242 h 484"/>
                  <a:gd name="T2" fmla="*/ 0 w 943"/>
                  <a:gd name="T3" fmla="*/ 242 h 484"/>
                  <a:gd name="T4" fmla="*/ 471 w 943"/>
                  <a:gd name="T5" fmla="*/ 484 h 484"/>
                  <a:gd name="T6" fmla="*/ 943 w 943"/>
                  <a:gd name="T7" fmla="*/ 242 h 484"/>
                  <a:gd name="T8" fmla="*/ 471 w 943"/>
                  <a:gd name="T9" fmla="*/ 0 h 484"/>
                  <a:gd name="T10" fmla="*/ 0 w 943"/>
                  <a:gd name="T11" fmla="*/ 242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3" h="484">
                    <a:moveTo>
                      <a:pt x="0" y="242"/>
                    </a:moveTo>
                    <a:lnTo>
                      <a:pt x="0" y="242"/>
                    </a:lnTo>
                    <a:lnTo>
                      <a:pt x="471" y="484"/>
                    </a:lnTo>
                    <a:lnTo>
                      <a:pt x="943" y="242"/>
                    </a:lnTo>
                    <a:lnTo>
                      <a:pt x="471" y="0"/>
                    </a:lnTo>
                    <a:lnTo>
                      <a:pt x="0" y="24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60" name="Freeform 6"/>
              <p:cNvSpPr/>
              <p:nvPr userDrawn="1"/>
            </p:nvSpPr>
            <p:spPr bwMode="auto">
              <a:xfrm>
                <a:off x="728663" y="3959225"/>
                <a:ext cx="1285875" cy="758825"/>
              </a:xfrm>
              <a:custGeom>
                <a:avLst/>
                <a:gdLst>
                  <a:gd name="T0" fmla="*/ 349 w 699"/>
                  <a:gd name="T1" fmla="*/ 179 h 412"/>
                  <a:gd name="T2" fmla="*/ 349 w 699"/>
                  <a:gd name="T3" fmla="*/ 179 h 412"/>
                  <a:gd name="T4" fmla="*/ 0 w 699"/>
                  <a:gd name="T5" fmla="*/ 0 h 412"/>
                  <a:gd name="T6" fmla="*/ 0 w 699"/>
                  <a:gd name="T7" fmla="*/ 233 h 412"/>
                  <a:gd name="T8" fmla="*/ 349 w 699"/>
                  <a:gd name="T9" fmla="*/ 412 h 412"/>
                  <a:gd name="T10" fmla="*/ 699 w 699"/>
                  <a:gd name="T11" fmla="*/ 233 h 412"/>
                  <a:gd name="T12" fmla="*/ 699 w 699"/>
                  <a:gd name="T13" fmla="*/ 0 h 412"/>
                  <a:gd name="T14" fmla="*/ 349 w 699"/>
                  <a:gd name="T15" fmla="*/ 179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9" h="412">
                    <a:moveTo>
                      <a:pt x="349" y="179"/>
                    </a:moveTo>
                    <a:lnTo>
                      <a:pt x="349" y="179"/>
                    </a:lnTo>
                    <a:lnTo>
                      <a:pt x="0" y="0"/>
                    </a:lnTo>
                    <a:lnTo>
                      <a:pt x="0" y="233"/>
                    </a:lnTo>
                    <a:lnTo>
                      <a:pt x="349" y="412"/>
                    </a:lnTo>
                    <a:lnTo>
                      <a:pt x="699" y="233"/>
                    </a:lnTo>
                    <a:lnTo>
                      <a:pt x="699" y="0"/>
                    </a:lnTo>
                    <a:lnTo>
                      <a:pt x="349" y="1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61" name="Freeform 7"/>
              <p:cNvSpPr/>
              <p:nvPr userDrawn="1"/>
            </p:nvSpPr>
            <p:spPr bwMode="auto">
              <a:xfrm>
                <a:off x="514350" y="4095750"/>
                <a:ext cx="68263" cy="708025"/>
              </a:xfrm>
              <a:custGeom>
                <a:avLst/>
                <a:gdLst>
                  <a:gd name="T0" fmla="*/ 0 w 37"/>
                  <a:gd name="T1" fmla="*/ 384 h 384"/>
                  <a:gd name="T2" fmla="*/ 0 w 37"/>
                  <a:gd name="T3" fmla="*/ 384 h 384"/>
                  <a:gd name="T4" fmla="*/ 37 w 37"/>
                  <a:gd name="T5" fmla="*/ 384 h 384"/>
                  <a:gd name="T6" fmla="*/ 37 w 37"/>
                  <a:gd name="T7" fmla="*/ 0 h 384"/>
                  <a:gd name="T8" fmla="*/ 0 w 37"/>
                  <a:gd name="T9" fmla="*/ 0 h 384"/>
                  <a:gd name="T10" fmla="*/ 0 w 37"/>
                  <a:gd name="T11" fmla="*/ 384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4">
                    <a:moveTo>
                      <a:pt x="0" y="384"/>
                    </a:moveTo>
                    <a:lnTo>
                      <a:pt x="0" y="384"/>
                    </a:lnTo>
                    <a:lnTo>
                      <a:pt x="37" y="384"/>
                    </a:lnTo>
                    <a:lnTo>
                      <a:pt x="37" y="0"/>
                    </a:lnTo>
                    <a:lnTo>
                      <a:pt x="0" y="0"/>
                    </a:lnTo>
                    <a:lnTo>
                      <a:pt x="0" y="38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62" name="Freeform 8"/>
              <p:cNvSpPr/>
              <p:nvPr userDrawn="1"/>
            </p:nvSpPr>
            <p:spPr bwMode="auto">
              <a:xfrm>
                <a:off x="511175" y="3986212"/>
                <a:ext cx="74613" cy="76200"/>
              </a:xfrm>
              <a:custGeom>
                <a:avLst/>
                <a:gdLst>
                  <a:gd name="T0" fmla="*/ 41 w 41"/>
                  <a:gd name="T1" fmla="*/ 21 h 41"/>
                  <a:gd name="T2" fmla="*/ 41 w 41"/>
                  <a:gd name="T3" fmla="*/ 21 h 41"/>
                  <a:gd name="T4" fmla="*/ 20 w 41"/>
                  <a:gd name="T5" fmla="*/ 41 h 41"/>
                  <a:gd name="T6" fmla="*/ 0 w 41"/>
                  <a:gd name="T7" fmla="*/ 21 h 41"/>
                  <a:gd name="T8" fmla="*/ 20 w 41"/>
                  <a:gd name="T9" fmla="*/ 0 h 41"/>
                  <a:gd name="T10" fmla="*/ 41 w 41"/>
                  <a:gd name="T11" fmla="*/ 2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41">
                    <a:moveTo>
                      <a:pt x="41" y="21"/>
                    </a:moveTo>
                    <a:lnTo>
                      <a:pt x="41" y="21"/>
                    </a:lnTo>
                    <a:cubicBezTo>
                      <a:pt x="41" y="32"/>
                      <a:pt x="32" y="41"/>
                      <a:pt x="20" y="41"/>
                    </a:cubicBezTo>
                    <a:cubicBezTo>
                      <a:pt x="9" y="41"/>
                      <a:pt x="0" y="32"/>
                      <a:pt x="0" y="21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2" y="0"/>
                      <a:pt x="41" y="9"/>
                      <a:pt x="41" y="21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63" name="Freeform 9"/>
              <p:cNvSpPr/>
              <p:nvPr userDrawn="1"/>
            </p:nvSpPr>
            <p:spPr bwMode="auto">
              <a:xfrm>
                <a:off x="541338" y="3738562"/>
                <a:ext cx="14288" cy="401637"/>
              </a:xfrm>
              <a:custGeom>
                <a:avLst/>
                <a:gdLst>
                  <a:gd name="T0" fmla="*/ 7 w 7"/>
                  <a:gd name="T1" fmla="*/ 217 h 217"/>
                  <a:gd name="T2" fmla="*/ 7 w 7"/>
                  <a:gd name="T3" fmla="*/ 217 h 217"/>
                  <a:gd name="T4" fmla="*/ 0 w 7"/>
                  <a:gd name="T5" fmla="*/ 217 h 217"/>
                  <a:gd name="T6" fmla="*/ 0 w 7"/>
                  <a:gd name="T7" fmla="*/ 0 h 217"/>
                  <a:gd name="T8" fmla="*/ 7 w 7"/>
                  <a:gd name="T9" fmla="*/ 0 h 217"/>
                  <a:gd name="T10" fmla="*/ 7 w 7"/>
                  <a:gd name="T11" fmla="*/ 21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217">
                    <a:moveTo>
                      <a:pt x="7" y="217"/>
                    </a:moveTo>
                    <a:lnTo>
                      <a:pt x="7" y="217"/>
                    </a:lnTo>
                    <a:lnTo>
                      <a:pt x="0" y="217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7" y="217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64" name="Freeform 6"/>
              <p:cNvSpPr/>
              <p:nvPr userDrawn="1"/>
            </p:nvSpPr>
            <p:spPr bwMode="auto">
              <a:xfrm>
                <a:off x="733276" y="3957829"/>
                <a:ext cx="1285875" cy="758825"/>
              </a:xfrm>
              <a:custGeom>
                <a:avLst/>
                <a:gdLst>
                  <a:gd name="T0" fmla="*/ 349 w 699"/>
                  <a:gd name="T1" fmla="*/ 179 h 412"/>
                  <a:gd name="T2" fmla="*/ 349 w 699"/>
                  <a:gd name="T3" fmla="*/ 179 h 412"/>
                  <a:gd name="T4" fmla="*/ 0 w 699"/>
                  <a:gd name="T5" fmla="*/ 0 h 412"/>
                  <a:gd name="T6" fmla="*/ 0 w 699"/>
                  <a:gd name="T7" fmla="*/ 233 h 412"/>
                  <a:gd name="T8" fmla="*/ 349 w 699"/>
                  <a:gd name="T9" fmla="*/ 412 h 412"/>
                  <a:gd name="T10" fmla="*/ 699 w 699"/>
                  <a:gd name="T11" fmla="*/ 233 h 412"/>
                  <a:gd name="T12" fmla="*/ 699 w 699"/>
                  <a:gd name="T13" fmla="*/ 0 h 412"/>
                  <a:gd name="T14" fmla="*/ 349 w 699"/>
                  <a:gd name="T15" fmla="*/ 179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9" h="412">
                    <a:moveTo>
                      <a:pt x="349" y="179"/>
                    </a:moveTo>
                    <a:lnTo>
                      <a:pt x="349" y="179"/>
                    </a:lnTo>
                    <a:lnTo>
                      <a:pt x="0" y="0"/>
                    </a:lnTo>
                    <a:lnTo>
                      <a:pt x="0" y="233"/>
                    </a:lnTo>
                    <a:lnTo>
                      <a:pt x="349" y="412"/>
                    </a:lnTo>
                    <a:lnTo>
                      <a:pt x="699" y="233"/>
                    </a:lnTo>
                    <a:lnTo>
                      <a:pt x="699" y="0"/>
                    </a:lnTo>
                    <a:lnTo>
                      <a:pt x="349" y="179"/>
                    </a:lnTo>
                    <a:close/>
                  </a:path>
                </a:pathLst>
              </a:custGeom>
              <a:solidFill>
                <a:schemeClr val="bg1">
                  <a:alpha val="10000"/>
                </a:schemeClr>
              </a:solidFill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grpSp>
          <p:nvGrpSpPr>
            <p:cNvPr id="47" name="组合 46"/>
            <p:cNvGrpSpPr/>
            <p:nvPr userDrawn="1"/>
          </p:nvGrpSpPr>
          <p:grpSpPr>
            <a:xfrm rot="19680185">
              <a:off x="-263276" y="379440"/>
              <a:ext cx="920458" cy="709092"/>
              <a:chOff x="2486025" y="3619500"/>
              <a:chExt cx="1500188" cy="1155700"/>
            </a:xfrm>
            <a:grpFill/>
          </p:grpSpPr>
          <p:sp>
            <p:nvSpPr>
              <p:cNvPr id="157" name="Freeform 26"/>
              <p:cNvSpPr>
                <a:spLocks noEditPoints="1"/>
              </p:cNvSpPr>
              <p:nvPr userDrawn="1"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58" name="Freeform 27"/>
              <p:cNvSpPr/>
              <p:nvPr userDrawn="1"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sp>
          <p:nvSpPr>
            <p:cNvPr id="48" name="Freeform 29"/>
            <p:cNvSpPr>
              <a:spLocks noEditPoints="1"/>
            </p:cNvSpPr>
            <p:nvPr userDrawn="1"/>
          </p:nvSpPr>
          <p:spPr bwMode="auto">
            <a:xfrm>
              <a:off x="2014889" y="-672068"/>
              <a:ext cx="905329" cy="907255"/>
            </a:xfrm>
            <a:custGeom>
              <a:avLst/>
              <a:gdLst>
                <a:gd name="T0" fmla="*/ 578 w 811"/>
                <a:gd name="T1" fmla="*/ 436 h 811"/>
                <a:gd name="T2" fmla="*/ 578 w 811"/>
                <a:gd name="T3" fmla="*/ 436 h 811"/>
                <a:gd name="T4" fmla="*/ 531 w 811"/>
                <a:gd name="T5" fmla="*/ 269 h 811"/>
                <a:gd name="T6" fmla="*/ 698 w 811"/>
                <a:gd name="T7" fmla="*/ 222 h 811"/>
                <a:gd name="T8" fmla="*/ 745 w 811"/>
                <a:gd name="T9" fmla="*/ 389 h 811"/>
                <a:gd name="T10" fmla="*/ 578 w 811"/>
                <a:gd name="T11" fmla="*/ 436 h 811"/>
                <a:gd name="T12" fmla="*/ 656 w 811"/>
                <a:gd name="T13" fmla="*/ 663 h 811"/>
                <a:gd name="T14" fmla="*/ 656 w 811"/>
                <a:gd name="T15" fmla="*/ 663 h 811"/>
                <a:gd name="T16" fmla="*/ 489 w 811"/>
                <a:gd name="T17" fmla="*/ 710 h 811"/>
                <a:gd name="T18" fmla="*/ 441 w 811"/>
                <a:gd name="T19" fmla="*/ 543 h 811"/>
                <a:gd name="T20" fmla="*/ 609 w 811"/>
                <a:gd name="T21" fmla="*/ 495 h 811"/>
                <a:gd name="T22" fmla="*/ 656 w 811"/>
                <a:gd name="T23" fmla="*/ 663 h 811"/>
                <a:gd name="T24" fmla="*/ 366 w 811"/>
                <a:gd name="T25" fmla="*/ 405 h 811"/>
                <a:gd name="T26" fmla="*/ 366 w 811"/>
                <a:gd name="T27" fmla="*/ 405 h 811"/>
                <a:gd name="T28" fmla="*/ 405 w 811"/>
                <a:gd name="T29" fmla="*/ 366 h 811"/>
                <a:gd name="T30" fmla="*/ 444 w 811"/>
                <a:gd name="T31" fmla="*/ 405 h 811"/>
                <a:gd name="T32" fmla="*/ 405 w 811"/>
                <a:gd name="T33" fmla="*/ 444 h 811"/>
                <a:gd name="T34" fmla="*/ 366 w 811"/>
                <a:gd name="T35" fmla="*/ 405 h 811"/>
                <a:gd name="T36" fmla="*/ 369 w 811"/>
                <a:gd name="T37" fmla="*/ 663 h 811"/>
                <a:gd name="T38" fmla="*/ 369 w 811"/>
                <a:gd name="T39" fmla="*/ 663 h 811"/>
                <a:gd name="T40" fmla="*/ 201 w 811"/>
                <a:gd name="T41" fmla="*/ 710 h 811"/>
                <a:gd name="T42" fmla="*/ 154 w 811"/>
                <a:gd name="T43" fmla="*/ 543 h 811"/>
                <a:gd name="T44" fmla="*/ 321 w 811"/>
                <a:gd name="T45" fmla="*/ 495 h 811"/>
                <a:gd name="T46" fmla="*/ 369 w 811"/>
                <a:gd name="T47" fmla="*/ 663 h 811"/>
                <a:gd name="T48" fmla="*/ 112 w 811"/>
                <a:gd name="T49" fmla="*/ 436 h 811"/>
                <a:gd name="T50" fmla="*/ 112 w 811"/>
                <a:gd name="T51" fmla="*/ 436 h 811"/>
                <a:gd name="T52" fmla="*/ 65 w 811"/>
                <a:gd name="T53" fmla="*/ 269 h 811"/>
                <a:gd name="T54" fmla="*/ 232 w 811"/>
                <a:gd name="T55" fmla="*/ 222 h 811"/>
                <a:gd name="T56" fmla="*/ 280 w 811"/>
                <a:gd name="T57" fmla="*/ 389 h 811"/>
                <a:gd name="T58" fmla="*/ 112 w 811"/>
                <a:gd name="T59" fmla="*/ 436 h 811"/>
                <a:gd name="T60" fmla="*/ 298 w 811"/>
                <a:gd name="T61" fmla="*/ 100 h 811"/>
                <a:gd name="T62" fmla="*/ 298 w 811"/>
                <a:gd name="T63" fmla="*/ 100 h 811"/>
                <a:gd name="T64" fmla="*/ 465 w 811"/>
                <a:gd name="T65" fmla="*/ 52 h 811"/>
                <a:gd name="T66" fmla="*/ 513 w 811"/>
                <a:gd name="T67" fmla="*/ 220 h 811"/>
                <a:gd name="T68" fmla="*/ 345 w 811"/>
                <a:gd name="T69" fmla="*/ 267 h 811"/>
                <a:gd name="T70" fmla="*/ 298 w 811"/>
                <a:gd name="T71" fmla="*/ 100 h 811"/>
                <a:gd name="T72" fmla="*/ 405 w 811"/>
                <a:gd name="T73" fmla="*/ 0 h 811"/>
                <a:gd name="T74" fmla="*/ 405 w 811"/>
                <a:gd name="T75" fmla="*/ 0 h 811"/>
                <a:gd name="T76" fmla="*/ 0 w 811"/>
                <a:gd name="T77" fmla="*/ 405 h 811"/>
                <a:gd name="T78" fmla="*/ 405 w 811"/>
                <a:gd name="T79" fmla="*/ 811 h 811"/>
                <a:gd name="T80" fmla="*/ 811 w 811"/>
                <a:gd name="T81" fmla="*/ 405 h 811"/>
                <a:gd name="T82" fmla="*/ 405 w 811"/>
                <a:gd name="T83" fmla="*/ 0 h 8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11" h="811">
                  <a:moveTo>
                    <a:pt x="578" y="436"/>
                  </a:moveTo>
                  <a:lnTo>
                    <a:pt x="578" y="436"/>
                  </a:lnTo>
                  <a:cubicBezTo>
                    <a:pt x="519" y="403"/>
                    <a:pt x="497" y="329"/>
                    <a:pt x="531" y="269"/>
                  </a:cubicBezTo>
                  <a:cubicBezTo>
                    <a:pt x="564" y="210"/>
                    <a:pt x="638" y="188"/>
                    <a:pt x="698" y="222"/>
                  </a:cubicBezTo>
                  <a:cubicBezTo>
                    <a:pt x="757" y="255"/>
                    <a:pt x="778" y="329"/>
                    <a:pt x="745" y="389"/>
                  </a:cubicBezTo>
                  <a:cubicBezTo>
                    <a:pt x="712" y="448"/>
                    <a:pt x="637" y="469"/>
                    <a:pt x="578" y="436"/>
                  </a:cubicBezTo>
                  <a:close/>
                  <a:moveTo>
                    <a:pt x="656" y="663"/>
                  </a:moveTo>
                  <a:lnTo>
                    <a:pt x="656" y="663"/>
                  </a:lnTo>
                  <a:cubicBezTo>
                    <a:pt x="623" y="722"/>
                    <a:pt x="548" y="743"/>
                    <a:pt x="489" y="710"/>
                  </a:cubicBezTo>
                  <a:cubicBezTo>
                    <a:pt x="430" y="677"/>
                    <a:pt x="408" y="602"/>
                    <a:pt x="441" y="543"/>
                  </a:cubicBezTo>
                  <a:cubicBezTo>
                    <a:pt x="474" y="484"/>
                    <a:pt x="549" y="462"/>
                    <a:pt x="609" y="495"/>
                  </a:cubicBezTo>
                  <a:cubicBezTo>
                    <a:pt x="668" y="528"/>
                    <a:pt x="689" y="603"/>
                    <a:pt x="656" y="663"/>
                  </a:cubicBezTo>
                  <a:close/>
                  <a:moveTo>
                    <a:pt x="366" y="405"/>
                  </a:moveTo>
                  <a:lnTo>
                    <a:pt x="366" y="405"/>
                  </a:lnTo>
                  <a:cubicBezTo>
                    <a:pt x="366" y="384"/>
                    <a:pt x="384" y="366"/>
                    <a:pt x="405" y="366"/>
                  </a:cubicBezTo>
                  <a:cubicBezTo>
                    <a:pt x="427" y="366"/>
                    <a:pt x="444" y="384"/>
                    <a:pt x="444" y="405"/>
                  </a:cubicBezTo>
                  <a:cubicBezTo>
                    <a:pt x="444" y="427"/>
                    <a:pt x="427" y="444"/>
                    <a:pt x="405" y="444"/>
                  </a:cubicBezTo>
                  <a:cubicBezTo>
                    <a:pt x="384" y="444"/>
                    <a:pt x="366" y="427"/>
                    <a:pt x="366" y="405"/>
                  </a:cubicBezTo>
                  <a:close/>
                  <a:moveTo>
                    <a:pt x="369" y="663"/>
                  </a:moveTo>
                  <a:lnTo>
                    <a:pt x="369" y="663"/>
                  </a:lnTo>
                  <a:cubicBezTo>
                    <a:pt x="336" y="722"/>
                    <a:pt x="261" y="743"/>
                    <a:pt x="201" y="710"/>
                  </a:cubicBezTo>
                  <a:cubicBezTo>
                    <a:pt x="142" y="677"/>
                    <a:pt x="121" y="602"/>
                    <a:pt x="154" y="543"/>
                  </a:cubicBezTo>
                  <a:cubicBezTo>
                    <a:pt x="187" y="484"/>
                    <a:pt x="262" y="462"/>
                    <a:pt x="321" y="495"/>
                  </a:cubicBezTo>
                  <a:cubicBezTo>
                    <a:pt x="381" y="528"/>
                    <a:pt x="402" y="603"/>
                    <a:pt x="369" y="663"/>
                  </a:cubicBezTo>
                  <a:close/>
                  <a:moveTo>
                    <a:pt x="112" y="436"/>
                  </a:moveTo>
                  <a:lnTo>
                    <a:pt x="112" y="436"/>
                  </a:lnTo>
                  <a:cubicBezTo>
                    <a:pt x="53" y="403"/>
                    <a:pt x="32" y="329"/>
                    <a:pt x="65" y="269"/>
                  </a:cubicBezTo>
                  <a:cubicBezTo>
                    <a:pt x="98" y="210"/>
                    <a:pt x="173" y="188"/>
                    <a:pt x="232" y="222"/>
                  </a:cubicBezTo>
                  <a:cubicBezTo>
                    <a:pt x="291" y="255"/>
                    <a:pt x="313" y="329"/>
                    <a:pt x="280" y="389"/>
                  </a:cubicBezTo>
                  <a:cubicBezTo>
                    <a:pt x="247" y="448"/>
                    <a:pt x="172" y="469"/>
                    <a:pt x="112" y="436"/>
                  </a:cubicBezTo>
                  <a:close/>
                  <a:moveTo>
                    <a:pt x="298" y="100"/>
                  </a:moveTo>
                  <a:lnTo>
                    <a:pt x="298" y="100"/>
                  </a:lnTo>
                  <a:cubicBezTo>
                    <a:pt x="331" y="41"/>
                    <a:pt x="406" y="19"/>
                    <a:pt x="465" y="52"/>
                  </a:cubicBezTo>
                  <a:cubicBezTo>
                    <a:pt x="524" y="85"/>
                    <a:pt x="546" y="160"/>
                    <a:pt x="513" y="220"/>
                  </a:cubicBezTo>
                  <a:cubicBezTo>
                    <a:pt x="480" y="279"/>
                    <a:pt x="405" y="300"/>
                    <a:pt x="345" y="267"/>
                  </a:cubicBezTo>
                  <a:cubicBezTo>
                    <a:pt x="286" y="234"/>
                    <a:pt x="265" y="159"/>
                    <a:pt x="298" y="100"/>
                  </a:cubicBezTo>
                  <a:close/>
                  <a:moveTo>
                    <a:pt x="405" y="0"/>
                  </a:moveTo>
                  <a:lnTo>
                    <a:pt x="405" y="0"/>
                  </a:lnTo>
                  <a:cubicBezTo>
                    <a:pt x="181" y="0"/>
                    <a:pt x="0" y="181"/>
                    <a:pt x="0" y="405"/>
                  </a:cubicBezTo>
                  <a:cubicBezTo>
                    <a:pt x="0" y="629"/>
                    <a:pt x="181" y="811"/>
                    <a:pt x="405" y="811"/>
                  </a:cubicBezTo>
                  <a:cubicBezTo>
                    <a:pt x="629" y="811"/>
                    <a:pt x="811" y="629"/>
                    <a:pt x="811" y="405"/>
                  </a:cubicBezTo>
                  <a:cubicBezTo>
                    <a:pt x="811" y="181"/>
                    <a:pt x="629" y="0"/>
                    <a:pt x="40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9" name="Freeform 5"/>
            <p:cNvSpPr>
              <a:spLocks noEditPoints="1"/>
            </p:cNvSpPr>
            <p:nvPr userDrawn="1"/>
          </p:nvSpPr>
          <p:spPr bwMode="auto">
            <a:xfrm rot="1264384">
              <a:off x="2980490" y="2441065"/>
              <a:ext cx="1000393" cy="429321"/>
            </a:xfrm>
            <a:custGeom>
              <a:avLst/>
              <a:gdLst>
                <a:gd name="T0" fmla="*/ 1727 w 3152"/>
                <a:gd name="T1" fmla="*/ 1223 h 1356"/>
                <a:gd name="T2" fmla="*/ 1727 w 3152"/>
                <a:gd name="T3" fmla="*/ 421 h 1356"/>
                <a:gd name="T4" fmla="*/ 1727 w 3152"/>
                <a:gd name="T5" fmla="*/ 1223 h 1356"/>
                <a:gd name="T6" fmla="*/ 534 w 3152"/>
                <a:gd name="T7" fmla="*/ 1223 h 1356"/>
                <a:gd name="T8" fmla="*/ 522 w 3152"/>
                <a:gd name="T9" fmla="*/ 422 h 1356"/>
                <a:gd name="T10" fmla="*/ 550 w 3152"/>
                <a:gd name="T11" fmla="*/ 422 h 1356"/>
                <a:gd name="T12" fmla="*/ 534 w 3152"/>
                <a:gd name="T13" fmla="*/ 1223 h 1356"/>
                <a:gd name="T14" fmla="*/ 2965 w 3152"/>
                <a:gd name="T15" fmla="*/ 30 h 1356"/>
                <a:gd name="T16" fmla="*/ 2960 w 3152"/>
                <a:gd name="T17" fmla="*/ 24 h 1356"/>
                <a:gd name="T18" fmla="*/ 2955 w 3152"/>
                <a:gd name="T19" fmla="*/ 19 h 1356"/>
                <a:gd name="T20" fmla="*/ 2945 w 3152"/>
                <a:gd name="T21" fmla="*/ 11 h 1356"/>
                <a:gd name="T22" fmla="*/ 2934 w 3152"/>
                <a:gd name="T23" fmla="*/ 5 h 1356"/>
                <a:gd name="T24" fmla="*/ 2921 w 3152"/>
                <a:gd name="T25" fmla="*/ 2 h 1356"/>
                <a:gd name="T26" fmla="*/ 2908 w 3152"/>
                <a:gd name="T27" fmla="*/ 1 h 1356"/>
                <a:gd name="T28" fmla="*/ 2896 w 3152"/>
                <a:gd name="T29" fmla="*/ 2 h 1356"/>
                <a:gd name="T30" fmla="*/ 2883 w 3152"/>
                <a:gd name="T31" fmla="*/ 6 h 1356"/>
                <a:gd name="T32" fmla="*/ 2872 w 3152"/>
                <a:gd name="T33" fmla="*/ 12 h 1356"/>
                <a:gd name="T34" fmla="*/ 2867 w 3152"/>
                <a:gd name="T35" fmla="*/ 17 h 1356"/>
                <a:gd name="T36" fmla="*/ 2861 w 3152"/>
                <a:gd name="T37" fmla="*/ 21 h 1356"/>
                <a:gd name="T38" fmla="*/ 1727 w 3152"/>
                <a:gd name="T39" fmla="*/ 288 h 1356"/>
                <a:gd name="T40" fmla="*/ 1064 w 3152"/>
                <a:gd name="T41" fmla="*/ 756 h 1356"/>
                <a:gd name="T42" fmla="*/ 799 w 3152"/>
                <a:gd name="T43" fmla="*/ 173 h 1356"/>
                <a:gd name="T44" fmla="*/ 975 w 3152"/>
                <a:gd name="T45" fmla="*/ 380 h 1356"/>
                <a:gd name="T46" fmla="*/ 1030 w 3152"/>
                <a:gd name="T47" fmla="*/ 275 h 1356"/>
                <a:gd name="T48" fmla="*/ 863 w 3152"/>
                <a:gd name="T49" fmla="*/ 29 h 1356"/>
                <a:gd name="T50" fmla="*/ 854 w 3152"/>
                <a:gd name="T51" fmla="*/ 19 h 1356"/>
                <a:gd name="T52" fmla="*/ 850 w 3152"/>
                <a:gd name="T53" fmla="*/ 16 h 1356"/>
                <a:gd name="T54" fmla="*/ 838 w 3152"/>
                <a:gd name="T55" fmla="*/ 8 h 1356"/>
                <a:gd name="T56" fmla="*/ 825 w 3152"/>
                <a:gd name="T57" fmla="*/ 3 h 1356"/>
                <a:gd name="T58" fmla="*/ 813 w 3152"/>
                <a:gd name="T59" fmla="*/ 1 h 1356"/>
                <a:gd name="T60" fmla="*/ 800 w 3152"/>
                <a:gd name="T61" fmla="*/ 1 h 1356"/>
                <a:gd name="T62" fmla="*/ 787 w 3152"/>
                <a:gd name="T63" fmla="*/ 4 h 1356"/>
                <a:gd name="T64" fmla="*/ 774 w 3152"/>
                <a:gd name="T65" fmla="*/ 10 h 1356"/>
                <a:gd name="T66" fmla="*/ 770 w 3152"/>
                <a:gd name="T67" fmla="*/ 12 h 1356"/>
                <a:gd name="T68" fmla="*/ 760 w 3152"/>
                <a:gd name="T69" fmla="*/ 21 h 1356"/>
                <a:gd name="T70" fmla="*/ 508 w 3152"/>
                <a:gd name="T71" fmla="*/ 289 h 1356"/>
                <a:gd name="T72" fmla="*/ 534 w 3152"/>
                <a:gd name="T73" fmla="*/ 1356 h 1356"/>
                <a:gd name="T74" fmla="*/ 1197 w 3152"/>
                <a:gd name="T75" fmla="*/ 889 h 1356"/>
                <a:gd name="T76" fmla="*/ 2260 w 3152"/>
                <a:gd name="T77" fmla="*/ 856 h 1356"/>
                <a:gd name="T78" fmla="*/ 3021 w 3152"/>
                <a:gd name="T79" fmla="*/ 350 h 1356"/>
                <a:gd name="T80" fmla="*/ 3114 w 3152"/>
                <a:gd name="T81" fmla="*/ 368 h 1356"/>
                <a:gd name="T82" fmla="*/ 2965 w 3152"/>
                <a:gd name="T83" fmla="*/ 30 h 1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152" h="1356">
                  <a:moveTo>
                    <a:pt x="1727" y="1223"/>
                  </a:moveTo>
                  <a:lnTo>
                    <a:pt x="1727" y="1223"/>
                  </a:lnTo>
                  <a:cubicBezTo>
                    <a:pt x="1506" y="1223"/>
                    <a:pt x="1326" y="1043"/>
                    <a:pt x="1326" y="822"/>
                  </a:cubicBezTo>
                  <a:cubicBezTo>
                    <a:pt x="1326" y="601"/>
                    <a:pt x="1506" y="421"/>
                    <a:pt x="1727" y="421"/>
                  </a:cubicBezTo>
                  <a:cubicBezTo>
                    <a:pt x="1948" y="421"/>
                    <a:pt x="2128" y="601"/>
                    <a:pt x="2128" y="822"/>
                  </a:cubicBezTo>
                  <a:cubicBezTo>
                    <a:pt x="2128" y="1043"/>
                    <a:pt x="1948" y="1223"/>
                    <a:pt x="1727" y="1223"/>
                  </a:cubicBezTo>
                  <a:close/>
                  <a:moveTo>
                    <a:pt x="534" y="1223"/>
                  </a:moveTo>
                  <a:lnTo>
                    <a:pt x="534" y="1223"/>
                  </a:lnTo>
                  <a:cubicBezTo>
                    <a:pt x="313" y="1223"/>
                    <a:pt x="133" y="1043"/>
                    <a:pt x="133" y="822"/>
                  </a:cubicBezTo>
                  <a:cubicBezTo>
                    <a:pt x="133" y="605"/>
                    <a:pt x="306" y="428"/>
                    <a:pt x="522" y="422"/>
                  </a:cubicBezTo>
                  <a:cubicBezTo>
                    <a:pt x="526" y="423"/>
                    <a:pt x="531" y="423"/>
                    <a:pt x="536" y="423"/>
                  </a:cubicBezTo>
                  <a:cubicBezTo>
                    <a:pt x="540" y="423"/>
                    <a:pt x="545" y="423"/>
                    <a:pt x="550" y="422"/>
                  </a:cubicBezTo>
                  <a:cubicBezTo>
                    <a:pt x="763" y="430"/>
                    <a:pt x="935" y="607"/>
                    <a:pt x="935" y="822"/>
                  </a:cubicBezTo>
                  <a:cubicBezTo>
                    <a:pt x="935" y="1043"/>
                    <a:pt x="755" y="1223"/>
                    <a:pt x="534" y="1223"/>
                  </a:cubicBezTo>
                  <a:close/>
                  <a:moveTo>
                    <a:pt x="2965" y="30"/>
                  </a:moveTo>
                  <a:lnTo>
                    <a:pt x="2965" y="30"/>
                  </a:lnTo>
                  <a:cubicBezTo>
                    <a:pt x="2965" y="30"/>
                    <a:pt x="2965" y="29"/>
                    <a:pt x="2965" y="29"/>
                  </a:cubicBezTo>
                  <a:cubicBezTo>
                    <a:pt x="2963" y="27"/>
                    <a:pt x="2962" y="26"/>
                    <a:pt x="2960" y="24"/>
                  </a:cubicBezTo>
                  <a:cubicBezTo>
                    <a:pt x="2959" y="22"/>
                    <a:pt x="2957" y="20"/>
                    <a:pt x="2956" y="19"/>
                  </a:cubicBezTo>
                  <a:cubicBezTo>
                    <a:pt x="2956" y="19"/>
                    <a:pt x="2955" y="19"/>
                    <a:pt x="2955" y="19"/>
                  </a:cubicBezTo>
                  <a:cubicBezTo>
                    <a:pt x="2954" y="17"/>
                    <a:pt x="2953" y="17"/>
                    <a:pt x="2952" y="16"/>
                  </a:cubicBezTo>
                  <a:cubicBezTo>
                    <a:pt x="2950" y="14"/>
                    <a:pt x="2948" y="12"/>
                    <a:pt x="2945" y="11"/>
                  </a:cubicBezTo>
                  <a:cubicBezTo>
                    <a:pt x="2944" y="10"/>
                    <a:pt x="2942" y="9"/>
                    <a:pt x="2940" y="8"/>
                  </a:cubicBezTo>
                  <a:cubicBezTo>
                    <a:pt x="2938" y="7"/>
                    <a:pt x="2936" y="6"/>
                    <a:pt x="2934" y="5"/>
                  </a:cubicBezTo>
                  <a:cubicBezTo>
                    <a:pt x="2932" y="4"/>
                    <a:pt x="2930" y="4"/>
                    <a:pt x="2928" y="3"/>
                  </a:cubicBezTo>
                  <a:cubicBezTo>
                    <a:pt x="2925" y="3"/>
                    <a:pt x="2923" y="2"/>
                    <a:pt x="2921" y="2"/>
                  </a:cubicBezTo>
                  <a:cubicBezTo>
                    <a:pt x="2919" y="1"/>
                    <a:pt x="2917" y="1"/>
                    <a:pt x="2915" y="1"/>
                  </a:cubicBezTo>
                  <a:cubicBezTo>
                    <a:pt x="2913" y="1"/>
                    <a:pt x="2911" y="0"/>
                    <a:pt x="2908" y="1"/>
                  </a:cubicBezTo>
                  <a:cubicBezTo>
                    <a:pt x="2907" y="1"/>
                    <a:pt x="2905" y="1"/>
                    <a:pt x="2903" y="1"/>
                  </a:cubicBezTo>
                  <a:cubicBezTo>
                    <a:pt x="2900" y="1"/>
                    <a:pt x="2898" y="2"/>
                    <a:pt x="2896" y="2"/>
                  </a:cubicBezTo>
                  <a:cubicBezTo>
                    <a:pt x="2894" y="2"/>
                    <a:pt x="2892" y="3"/>
                    <a:pt x="2890" y="4"/>
                  </a:cubicBezTo>
                  <a:cubicBezTo>
                    <a:pt x="2887" y="5"/>
                    <a:pt x="2885" y="5"/>
                    <a:pt x="2883" y="6"/>
                  </a:cubicBezTo>
                  <a:cubicBezTo>
                    <a:pt x="2881" y="7"/>
                    <a:pt x="2879" y="8"/>
                    <a:pt x="2876" y="10"/>
                  </a:cubicBezTo>
                  <a:cubicBezTo>
                    <a:pt x="2875" y="11"/>
                    <a:pt x="2874" y="11"/>
                    <a:pt x="2872" y="12"/>
                  </a:cubicBezTo>
                  <a:cubicBezTo>
                    <a:pt x="2872" y="12"/>
                    <a:pt x="2872" y="12"/>
                    <a:pt x="2872" y="12"/>
                  </a:cubicBezTo>
                  <a:cubicBezTo>
                    <a:pt x="2870" y="14"/>
                    <a:pt x="2868" y="15"/>
                    <a:pt x="2867" y="17"/>
                  </a:cubicBezTo>
                  <a:cubicBezTo>
                    <a:pt x="2865" y="18"/>
                    <a:pt x="2863" y="20"/>
                    <a:pt x="2861" y="21"/>
                  </a:cubicBezTo>
                  <a:cubicBezTo>
                    <a:pt x="2861" y="21"/>
                    <a:pt x="2861" y="21"/>
                    <a:pt x="2861" y="21"/>
                  </a:cubicBezTo>
                  <a:lnTo>
                    <a:pt x="2242" y="680"/>
                  </a:lnTo>
                  <a:cubicBezTo>
                    <a:pt x="2180" y="454"/>
                    <a:pt x="1973" y="288"/>
                    <a:pt x="1727" y="288"/>
                  </a:cubicBezTo>
                  <a:cubicBezTo>
                    <a:pt x="1455" y="288"/>
                    <a:pt x="1230" y="492"/>
                    <a:pt x="1197" y="756"/>
                  </a:cubicBezTo>
                  <a:lnTo>
                    <a:pt x="1064" y="756"/>
                  </a:lnTo>
                  <a:cubicBezTo>
                    <a:pt x="1037" y="539"/>
                    <a:pt x="880" y="363"/>
                    <a:pt x="674" y="307"/>
                  </a:cubicBezTo>
                  <a:lnTo>
                    <a:pt x="799" y="173"/>
                  </a:lnTo>
                  <a:lnTo>
                    <a:pt x="919" y="350"/>
                  </a:lnTo>
                  <a:cubicBezTo>
                    <a:pt x="932" y="369"/>
                    <a:pt x="953" y="380"/>
                    <a:pt x="975" y="380"/>
                  </a:cubicBezTo>
                  <a:cubicBezTo>
                    <a:pt x="988" y="380"/>
                    <a:pt x="1001" y="376"/>
                    <a:pt x="1012" y="368"/>
                  </a:cubicBezTo>
                  <a:cubicBezTo>
                    <a:pt x="1042" y="347"/>
                    <a:pt x="1050" y="306"/>
                    <a:pt x="1030" y="275"/>
                  </a:cubicBezTo>
                  <a:lnTo>
                    <a:pt x="863" y="30"/>
                  </a:lnTo>
                  <a:cubicBezTo>
                    <a:pt x="863" y="30"/>
                    <a:pt x="863" y="29"/>
                    <a:pt x="863" y="29"/>
                  </a:cubicBezTo>
                  <a:cubicBezTo>
                    <a:pt x="861" y="27"/>
                    <a:pt x="860" y="26"/>
                    <a:pt x="858" y="24"/>
                  </a:cubicBezTo>
                  <a:cubicBezTo>
                    <a:pt x="857" y="22"/>
                    <a:pt x="855" y="20"/>
                    <a:pt x="854" y="19"/>
                  </a:cubicBezTo>
                  <a:cubicBezTo>
                    <a:pt x="854" y="19"/>
                    <a:pt x="854" y="19"/>
                    <a:pt x="853" y="19"/>
                  </a:cubicBezTo>
                  <a:cubicBezTo>
                    <a:pt x="852" y="17"/>
                    <a:pt x="851" y="17"/>
                    <a:pt x="850" y="16"/>
                  </a:cubicBezTo>
                  <a:cubicBezTo>
                    <a:pt x="848" y="14"/>
                    <a:pt x="846" y="12"/>
                    <a:pt x="843" y="11"/>
                  </a:cubicBezTo>
                  <a:cubicBezTo>
                    <a:pt x="842" y="10"/>
                    <a:pt x="840" y="9"/>
                    <a:pt x="838" y="8"/>
                  </a:cubicBezTo>
                  <a:cubicBezTo>
                    <a:pt x="836" y="7"/>
                    <a:pt x="834" y="6"/>
                    <a:pt x="832" y="5"/>
                  </a:cubicBezTo>
                  <a:cubicBezTo>
                    <a:pt x="830" y="4"/>
                    <a:pt x="827" y="4"/>
                    <a:pt x="825" y="3"/>
                  </a:cubicBezTo>
                  <a:cubicBezTo>
                    <a:pt x="823" y="3"/>
                    <a:pt x="821" y="2"/>
                    <a:pt x="819" y="2"/>
                  </a:cubicBezTo>
                  <a:cubicBezTo>
                    <a:pt x="817" y="1"/>
                    <a:pt x="815" y="1"/>
                    <a:pt x="813" y="1"/>
                  </a:cubicBezTo>
                  <a:cubicBezTo>
                    <a:pt x="811" y="1"/>
                    <a:pt x="809" y="1"/>
                    <a:pt x="807" y="1"/>
                  </a:cubicBezTo>
                  <a:cubicBezTo>
                    <a:pt x="805" y="1"/>
                    <a:pt x="802" y="1"/>
                    <a:pt x="800" y="1"/>
                  </a:cubicBezTo>
                  <a:cubicBezTo>
                    <a:pt x="798" y="1"/>
                    <a:pt x="796" y="2"/>
                    <a:pt x="794" y="2"/>
                  </a:cubicBezTo>
                  <a:cubicBezTo>
                    <a:pt x="792" y="2"/>
                    <a:pt x="790" y="3"/>
                    <a:pt x="787" y="4"/>
                  </a:cubicBezTo>
                  <a:cubicBezTo>
                    <a:pt x="785" y="5"/>
                    <a:pt x="783" y="5"/>
                    <a:pt x="782" y="6"/>
                  </a:cubicBezTo>
                  <a:cubicBezTo>
                    <a:pt x="779" y="7"/>
                    <a:pt x="777" y="8"/>
                    <a:pt x="774" y="10"/>
                  </a:cubicBezTo>
                  <a:cubicBezTo>
                    <a:pt x="773" y="11"/>
                    <a:pt x="772" y="11"/>
                    <a:pt x="770" y="12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8" y="14"/>
                    <a:pt x="766" y="15"/>
                    <a:pt x="765" y="17"/>
                  </a:cubicBezTo>
                  <a:cubicBezTo>
                    <a:pt x="763" y="18"/>
                    <a:pt x="761" y="20"/>
                    <a:pt x="760" y="21"/>
                  </a:cubicBezTo>
                  <a:cubicBezTo>
                    <a:pt x="759" y="21"/>
                    <a:pt x="759" y="21"/>
                    <a:pt x="759" y="21"/>
                  </a:cubicBezTo>
                  <a:lnTo>
                    <a:pt x="508" y="289"/>
                  </a:lnTo>
                  <a:cubicBezTo>
                    <a:pt x="225" y="302"/>
                    <a:pt x="0" y="536"/>
                    <a:pt x="0" y="822"/>
                  </a:cubicBezTo>
                  <a:cubicBezTo>
                    <a:pt x="0" y="1117"/>
                    <a:pt x="239" y="1356"/>
                    <a:pt x="534" y="1356"/>
                  </a:cubicBezTo>
                  <a:cubicBezTo>
                    <a:pt x="806" y="1356"/>
                    <a:pt x="1031" y="1152"/>
                    <a:pt x="1064" y="889"/>
                  </a:cubicBezTo>
                  <a:lnTo>
                    <a:pt x="1197" y="889"/>
                  </a:lnTo>
                  <a:cubicBezTo>
                    <a:pt x="1230" y="1152"/>
                    <a:pt x="1455" y="1356"/>
                    <a:pt x="1727" y="1356"/>
                  </a:cubicBezTo>
                  <a:cubicBezTo>
                    <a:pt x="2011" y="1356"/>
                    <a:pt x="2243" y="1135"/>
                    <a:pt x="2260" y="856"/>
                  </a:cubicBezTo>
                  <a:lnTo>
                    <a:pt x="2901" y="173"/>
                  </a:lnTo>
                  <a:lnTo>
                    <a:pt x="3021" y="350"/>
                  </a:lnTo>
                  <a:cubicBezTo>
                    <a:pt x="3034" y="369"/>
                    <a:pt x="3055" y="380"/>
                    <a:pt x="3077" y="380"/>
                  </a:cubicBezTo>
                  <a:cubicBezTo>
                    <a:pt x="3089" y="380"/>
                    <a:pt x="3103" y="376"/>
                    <a:pt x="3114" y="368"/>
                  </a:cubicBezTo>
                  <a:cubicBezTo>
                    <a:pt x="3144" y="347"/>
                    <a:pt x="3152" y="306"/>
                    <a:pt x="3132" y="275"/>
                  </a:cubicBezTo>
                  <a:lnTo>
                    <a:pt x="2965" y="3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grpSp>
          <p:nvGrpSpPr>
            <p:cNvPr id="50" name="组合 49"/>
            <p:cNvGrpSpPr/>
            <p:nvPr userDrawn="1"/>
          </p:nvGrpSpPr>
          <p:grpSpPr>
            <a:xfrm rot="1013132">
              <a:off x="2855281" y="1015011"/>
              <a:ext cx="794889" cy="623974"/>
              <a:chOff x="3654425" y="5089525"/>
              <a:chExt cx="1860550" cy="1460500"/>
            </a:xfrm>
            <a:grpFill/>
          </p:grpSpPr>
          <p:sp>
            <p:nvSpPr>
              <p:cNvPr id="150" name="Freeform 12"/>
              <p:cNvSpPr>
                <a:spLocks noEditPoints="1"/>
              </p:cNvSpPr>
              <p:nvPr userDrawn="1"/>
            </p:nvSpPr>
            <p:spPr bwMode="auto">
              <a:xfrm>
                <a:off x="3654425" y="5089525"/>
                <a:ext cx="1860550" cy="1460500"/>
              </a:xfrm>
              <a:custGeom>
                <a:avLst/>
                <a:gdLst>
                  <a:gd name="T0" fmla="*/ 2372 w 2506"/>
                  <a:gd name="T1" fmla="*/ 1716 h 1970"/>
                  <a:gd name="T2" fmla="*/ 2372 w 2506"/>
                  <a:gd name="T3" fmla="*/ 1716 h 1970"/>
                  <a:gd name="T4" fmla="*/ 1858 w 2506"/>
                  <a:gd name="T5" fmla="*/ 1575 h 1970"/>
                  <a:gd name="T6" fmla="*/ 1818 w 2506"/>
                  <a:gd name="T7" fmla="*/ 1576 h 1970"/>
                  <a:gd name="T8" fmla="*/ 1323 w 2506"/>
                  <a:gd name="T9" fmla="*/ 1715 h 1970"/>
                  <a:gd name="T10" fmla="*/ 1323 w 2506"/>
                  <a:gd name="T11" fmla="*/ 308 h 1970"/>
                  <a:gd name="T12" fmla="*/ 1847 w 2506"/>
                  <a:gd name="T13" fmla="*/ 133 h 1970"/>
                  <a:gd name="T14" fmla="*/ 2372 w 2506"/>
                  <a:gd name="T15" fmla="*/ 310 h 1970"/>
                  <a:gd name="T16" fmla="*/ 2372 w 2506"/>
                  <a:gd name="T17" fmla="*/ 1716 h 1970"/>
                  <a:gd name="T18" fmla="*/ 1182 w 2506"/>
                  <a:gd name="T19" fmla="*/ 1715 h 1970"/>
                  <a:gd name="T20" fmla="*/ 1182 w 2506"/>
                  <a:gd name="T21" fmla="*/ 1715 h 1970"/>
                  <a:gd name="T22" fmla="*/ 688 w 2506"/>
                  <a:gd name="T23" fmla="*/ 1576 h 1970"/>
                  <a:gd name="T24" fmla="*/ 647 w 2506"/>
                  <a:gd name="T25" fmla="*/ 1575 h 1970"/>
                  <a:gd name="T26" fmla="*/ 133 w 2506"/>
                  <a:gd name="T27" fmla="*/ 1716 h 1970"/>
                  <a:gd name="T28" fmla="*/ 133 w 2506"/>
                  <a:gd name="T29" fmla="*/ 310 h 1970"/>
                  <a:gd name="T30" fmla="*/ 659 w 2506"/>
                  <a:gd name="T31" fmla="*/ 133 h 1970"/>
                  <a:gd name="T32" fmla="*/ 1182 w 2506"/>
                  <a:gd name="T33" fmla="*/ 308 h 1970"/>
                  <a:gd name="T34" fmla="*/ 1182 w 2506"/>
                  <a:gd name="T35" fmla="*/ 1715 h 1970"/>
                  <a:gd name="T36" fmla="*/ 1849 w 2506"/>
                  <a:gd name="T37" fmla="*/ 0 h 1970"/>
                  <a:gd name="T38" fmla="*/ 1849 w 2506"/>
                  <a:gd name="T39" fmla="*/ 0 h 1970"/>
                  <a:gd name="T40" fmla="*/ 1823 w 2506"/>
                  <a:gd name="T41" fmla="*/ 0 h 1970"/>
                  <a:gd name="T42" fmla="*/ 1253 w 2506"/>
                  <a:gd name="T43" fmla="*/ 184 h 1970"/>
                  <a:gd name="T44" fmla="*/ 683 w 2506"/>
                  <a:gd name="T45" fmla="*/ 0 h 1970"/>
                  <a:gd name="T46" fmla="*/ 657 w 2506"/>
                  <a:gd name="T47" fmla="*/ 0 h 1970"/>
                  <a:gd name="T48" fmla="*/ 5 w 2506"/>
                  <a:gd name="T49" fmla="*/ 267 h 1970"/>
                  <a:gd name="T50" fmla="*/ 0 w 2506"/>
                  <a:gd name="T51" fmla="*/ 279 h 1970"/>
                  <a:gd name="T52" fmla="*/ 0 w 2506"/>
                  <a:gd name="T53" fmla="*/ 1970 h 1970"/>
                  <a:gd name="T54" fmla="*/ 107 w 2506"/>
                  <a:gd name="T55" fmla="*/ 1889 h 1970"/>
                  <a:gd name="T56" fmla="*/ 682 w 2506"/>
                  <a:gd name="T57" fmla="*/ 1709 h 1970"/>
                  <a:gd name="T58" fmla="*/ 1190 w 2506"/>
                  <a:gd name="T59" fmla="*/ 1876 h 1970"/>
                  <a:gd name="T60" fmla="*/ 1208 w 2506"/>
                  <a:gd name="T61" fmla="*/ 1888 h 1970"/>
                  <a:gd name="T62" fmla="*/ 1253 w 2506"/>
                  <a:gd name="T63" fmla="*/ 1924 h 1970"/>
                  <a:gd name="T64" fmla="*/ 1298 w 2506"/>
                  <a:gd name="T65" fmla="*/ 1888 h 1970"/>
                  <a:gd name="T66" fmla="*/ 1316 w 2506"/>
                  <a:gd name="T67" fmla="*/ 1876 h 1970"/>
                  <a:gd name="T68" fmla="*/ 1824 w 2506"/>
                  <a:gd name="T69" fmla="*/ 1709 h 1970"/>
                  <a:gd name="T70" fmla="*/ 2399 w 2506"/>
                  <a:gd name="T71" fmla="*/ 1889 h 1970"/>
                  <a:gd name="T72" fmla="*/ 2506 w 2506"/>
                  <a:gd name="T73" fmla="*/ 1970 h 1970"/>
                  <a:gd name="T74" fmla="*/ 2506 w 2506"/>
                  <a:gd name="T75" fmla="*/ 279 h 1970"/>
                  <a:gd name="T76" fmla="*/ 2501 w 2506"/>
                  <a:gd name="T77" fmla="*/ 267 h 1970"/>
                  <a:gd name="T78" fmla="*/ 1849 w 2506"/>
                  <a:gd name="T79" fmla="*/ 0 h 1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506" h="1970">
                    <a:moveTo>
                      <a:pt x="2372" y="1716"/>
                    </a:moveTo>
                    <a:lnTo>
                      <a:pt x="2372" y="1716"/>
                    </a:lnTo>
                    <a:cubicBezTo>
                      <a:pt x="2261" y="1655"/>
                      <a:pt x="2075" y="1575"/>
                      <a:pt x="1858" y="1575"/>
                    </a:cubicBezTo>
                    <a:cubicBezTo>
                      <a:pt x="1845" y="1575"/>
                      <a:pt x="1831" y="1576"/>
                      <a:pt x="1818" y="1576"/>
                    </a:cubicBezTo>
                    <a:cubicBezTo>
                      <a:pt x="1599" y="1587"/>
                      <a:pt x="1427" y="1659"/>
                      <a:pt x="1323" y="1715"/>
                    </a:cubicBezTo>
                    <a:lnTo>
                      <a:pt x="1323" y="308"/>
                    </a:lnTo>
                    <a:cubicBezTo>
                      <a:pt x="1347" y="271"/>
                      <a:pt x="1462" y="127"/>
                      <a:pt x="1847" y="133"/>
                    </a:cubicBezTo>
                    <a:cubicBezTo>
                      <a:pt x="2229" y="140"/>
                      <a:pt x="2347" y="273"/>
                      <a:pt x="2372" y="310"/>
                    </a:cubicBezTo>
                    <a:lnTo>
                      <a:pt x="2372" y="1716"/>
                    </a:lnTo>
                    <a:close/>
                    <a:moveTo>
                      <a:pt x="1182" y="1715"/>
                    </a:moveTo>
                    <a:lnTo>
                      <a:pt x="1182" y="1715"/>
                    </a:lnTo>
                    <a:cubicBezTo>
                      <a:pt x="1079" y="1659"/>
                      <a:pt x="906" y="1587"/>
                      <a:pt x="688" y="1576"/>
                    </a:cubicBezTo>
                    <a:cubicBezTo>
                      <a:pt x="674" y="1576"/>
                      <a:pt x="661" y="1575"/>
                      <a:pt x="647" y="1575"/>
                    </a:cubicBezTo>
                    <a:cubicBezTo>
                      <a:pt x="431" y="1575"/>
                      <a:pt x="244" y="1655"/>
                      <a:pt x="133" y="1716"/>
                    </a:cubicBezTo>
                    <a:lnTo>
                      <a:pt x="133" y="310"/>
                    </a:lnTo>
                    <a:cubicBezTo>
                      <a:pt x="159" y="273"/>
                      <a:pt x="276" y="140"/>
                      <a:pt x="659" y="133"/>
                    </a:cubicBezTo>
                    <a:cubicBezTo>
                      <a:pt x="1044" y="127"/>
                      <a:pt x="1159" y="271"/>
                      <a:pt x="1182" y="308"/>
                    </a:cubicBezTo>
                    <a:lnTo>
                      <a:pt x="1182" y="1715"/>
                    </a:lnTo>
                    <a:close/>
                    <a:moveTo>
                      <a:pt x="1849" y="0"/>
                    </a:moveTo>
                    <a:lnTo>
                      <a:pt x="1849" y="0"/>
                    </a:lnTo>
                    <a:cubicBezTo>
                      <a:pt x="1840" y="0"/>
                      <a:pt x="1831" y="0"/>
                      <a:pt x="1823" y="0"/>
                    </a:cubicBezTo>
                    <a:cubicBezTo>
                      <a:pt x="1490" y="0"/>
                      <a:pt x="1328" y="105"/>
                      <a:pt x="1253" y="184"/>
                    </a:cubicBezTo>
                    <a:cubicBezTo>
                      <a:pt x="1178" y="105"/>
                      <a:pt x="1015" y="0"/>
                      <a:pt x="683" y="0"/>
                    </a:cubicBezTo>
                    <a:cubicBezTo>
                      <a:pt x="674" y="0"/>
                      <a:pt x="666" y="0"/>
                      <a:pt x="657" y="0"/>
                    </a:cubicBezTo>
                    <a:cubicBezTo>
                      <a:pt x="127" y="9"/>
                      <a:pt x="16" y="240"/>
                      <a:pt x="5" y="267"/>
                    </a:cubicBezTo>
                    <a:lnTo>
                      <a:pt x="0" y="279"/>
                    </a:lnTo>
                    <a:lnTo>
                      <a:pt x="0" y="1970"/>
                    </a:lnTo>
                    <a:lnTo>
                      <a:pt x="107" y="1889"/>
                    </a:lnTo>
                    <a:cubicBezTo>
                      <a:pt x="109" y="1887"/>
                      <a:pt x="369" y="1695"/>
                      <a:pt x="682" y="1709"/>
                    </a:cubicBezTo>
                    <a:cubicBezTo>
                      <a:pt x="943" y="1722"/>
                      <a:pt x="1133" y="1837"/>
                      <a:pt x="1190" y="1876"/>
                    </a:cubicBezTo>
                    <a:cubicBezTo>
                      <a:pt x="1201" y="1883"/>
                      <a:pt x="1207" y="1888"/>
                      <a:pt x="1208" y="1888"/>
                    </a:cubicBezTo>
                    <a:lnTo>
                      <a:pt x="1253" y="1924"/>
                    </a:lnTo>
                    <a:lnTo>
                      <a:pt x="1298" y="1888"/>
                    </a:lnTo>
                    <a:cubicBezTo>
                      <a:pt x="1298" y="1888"/>
                      <a:pt x="1304" y="1883"/>
                      <a:pt x="1316" y="1876"/>
                    </a:cubicBezTo>
                    <a:cubicBezTo>
                      <a:pt x="1373" y="1837"/>
                      <a:pt x="1563" y="1722"/>
                      <a:pt x="1824" y="1709"/>
                    </a:cubicBezTo>
                    <a:cubicBezTo>
                      <a:pt x="2135" y="1695"/>
                      <a:pt x="2396" y="1887"/>
                      <a:pt x="2399" y="1889"/>
                    </a:cubicBezTo>
                    <a:lnTo>
                      <a:pt x="2506" y="1970"/>
                    </a:lnTo>
                    <a:lnTo>
                      <a:pt x="2506" y="279"/>
                    </a:lnTo>
                    <a:lnTo>
                      <a:pt x="2501" y="267"/>
                    </a:lnTo>
                    <a:cubicBezTo>
                      <a:pt x="2490" y="240"/>
                      <a:pt x="2379" y="9"/>
                      <a:pt x="1849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51" name="Freeform 13"/>
              <p:cNvSpPr/>
              <p:nvPr userDrawn="1"/>
            </p:nvSpPr>
            <p:spPr bwMode="auto">
              <a:xfrm>
                <a:off x="3829050" y="53990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0 h 206"/>
                  <a:gd name="T12" fmla="*/ 68 w 844"/>
                  <a:gd name="T13" fmla="*/ 193 h 206"/>
                  <a:gd name="T14" fmla="*/ 437 w 844"/>
                  <a:gd name="T15" fmla="*/ 89 h 206"/>
                  <a:gd name="T16" fmla="*/ 775 w 844"/>
                  <a:gd name="T17" fmla="*/ 193 h 206"/>
                  <a:gd name="T18" fmla="*/ 831 w 844"/>
                  <a:gd name="T19" fmla="*/ 183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3"/>
                      <a:pt x="667" y="19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3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8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52" name="Freeform 14"/>
              <p:cNvSpPr/>
              <p:nvPr userDrawn="1"/>
            </p:nvSpPr>
            <p:spPr bwMode="auto">
              <a:xfrm>
                <a:off x="3829050" y="56784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4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3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3"/>
                      <a:pt x="775" y="194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53" name="Freeform 15"/>
              <p:cNvSpPr/>
              <p:nvPr userDrawn="1"/>
            </p:nvSpPr>
            <p:spPr bwMode="auto">
              <a:xfrm>
                <a:off x="3829050" y="5957888"/>
                <a:ext cx="627063" cy="153988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54" name="Freeform 16"/>
              <p:cNvSpPr/>
              <p:nvPr userDrawn="1"/>
            </p:nvSpPr>
            <p:spPr bwMode="auto">
              <a:xfrm>
                <a:off x="4713288" y="5437188"/>
                <a:ext cx="627063" cy="152400"/>
              </a:xfrm>
              <a:custGeom>
                <a:avLst/>
                <a:gdLst>
                  <a:gd name="T0" fmla="*/ 822 w 844"/>
                  <a:gd name="T1" fmla="*/ 127 h 205"/>
                  <a:gd name="T2" fmla="*/ 822 w 844"/>
                  <a:gd name="T3" fmla="*/ 127 h 205"/>
                  <a:gd name="T4" fmla="*/ 441 w 844"/>
                  <a:gd name="T5" fmla="*/ 9 h 205"/>
                  <a:gd name="T6" fmla="*/ 23 w 844"/>
                  <a:gd name="T7" fmla="*/ 127 h 205"/>
                  <a:gd name="T8" fmla="*/ 12 w 844"/>
                  <a:gd name="T9" fmla="*/ 182 h 205"/>
                  <a:gd name="T10" fmla="*/ 45 w 844"/>
                  <a:gd name="T11" fmla="*/ 200 h 205"/>
                  <a:gd name="T12" fmla="*/ 67 w 844"/>
                  <a:gd name="T13" fmla="*/ 193 h 205"/>
                  <a:gd name="T14" fmla="*/ 437 w 844"/>
                  <a:gd name="T15" fmla="*/ 89 h 205"/>
                  <a:gd name="T16" fmla="*/ 775 w 844"/>
                  <a:gd name="T17" fmla="*/ 193 h 205"/>
                  <a:gd name="T18" fmla="*/ 831 w 844"/>
                  <a:gd name="T19" fmla="*/ 183 h 205"/>
                  <a:gd name="T20" fmla="*/ 822 w 844"/>
                  <a:gd name="T21" fmla="*/ 127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5">
                    <a:moveTo>
                      <a:pt x="822" y="127"/>
                    </a:moveTo>
                    <a:lnTo>
                      <a:pt x="822" y="127"/>
                    </a:lnTo>
                    <a:cubicBezTo>
                      <a:pt x="815" y="123"/>
                      <a:pt x="667" y="19"/>
                      <a:pt x="441" y="9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2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7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5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55" name="Freeform 17"/>
              <p:cNvSpPr/>
              <p:nvPr userDrawn="1"/>
            </p:nvSpPr>
            <p:spPr bwMode="auto">
              <a:xfrm>
                <a:off x="4713288" y="57165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56" name="Freeform 18"/>
              <p:cNvSpPr/>
              <p:nvPr userDrawn="1"/>
            </p:nvSpPr>
            <p:spPr bwMode="auto">
              <a:xfrm>
                <a:off x="4713288" y="5997575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4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grpSp>
          <p:nvGrpSpPr>
            <p:cNvPr id="51" name="组合 50"/>
            <p:cNvGrpSpPr/>
            <p:nvPr userDrawn="1"/>
          </p:nvGrpSpPr>
          <p:grpSpPr>
            <a:xfrm>
              <a:off x="3052171" y="-475767"/>
              <a:ext cx="1301704" cy="1299270"/>
              <a:chOff x="6262688" y="5170488"/>
              <a:chExt cx="1697038" cy="1693863"/>
            </a:xfrm>
            <a:grpFill/>
          </p:grpSpPr>
          <p:sp>
            <p:nvSpPr>
              <p:cNvPr id="148" name="Freeform 19"/>
              <p:cNvSpPr>
                <a:spLocks noEditPoints="1"/>
              </p:cNvSpPr>
              <p:nvPr userDrawn="1"/>
            </p:nvSpPr>
            <p:spPr bwMode="auto">
              <a:xfrm>
                <a:off x="6262688" y="5170488"/>
                <a:ext cx="1697038" cy="1693863"/>
              </a:xfrm>
              <a:custGeom>
                <a:avLst/>
                <a:gdLst>
                  <a:gd name="T0" fmla="*/ 1760 w 2284"/>
                  <a:gd name="T1" fmla="*/ 1142 h 2284"/>
                  <a:gd name="T2" fmla="*/ 1919 w 2284"/>
                  <a:gd name="T3" fmla="*/ 1406 h 2284"/>
                  <a:gd name="T4" fmla="*/ 1756 w 2284"/>
                  <a:gd name="T5" fmla="*/ 1940 h 2284"/>
                  <a:gd name="T6" fmla="*/ 1878 w 2284"/>
                  <a:gd name="T7" fmla="*/ 1506 h 2284"/>
                  <a:gd name="T8" fmla="*/ 1433 w 2284"/>
                  <a:gd name="T9" fmla="*/ 1845 h 2284"/>
                  <a:gd name="T10" fmla="*/ 1496 w 2284"/>
                  <a:gd name="T11" fmla="*/ 1592 h 2284"/>
                  <a:gd name="T12" fmla="*/ 1142 w 2284"/>
                  <a:gd name="T13" fmla="*/ 2204 h 2284"/>
                  <a:gd name="T14" fmla="*/ 1405 w 2284"/>
                  <a:gd name="T15" fmla="*/ 1921 h 2284"/>
                  <a:gd name="T16" fmla="*/ 787 w 2284"/>
                  <a:gd name="T17" fmla="*/ 1592 h 2284"/>
                  <a:gd name="T18" fmla="*/ 850 w 2284"/>
                  <a:gd name="T19" fmla="*/ 1845 h 2284"/>
                  <a:gd name="T20" fmla="*/ 528 w 2284"/>
                  <a:gd name="T21" fmla="*/ 1940 h 2284"/>
                  <a:gd name="T22" fmla="*/ 704 w 2284"/>
                  <a:gd name="T23" fmla="*/ 1580 h 2284"/>
                  <a:gd name="T24" fmla="*/ 80 w 2284"/>
                  <a:gd name="T25" fmla="*/ 1143 h 2284"/>
                  <a:gd name="T26" fmla="*/ 523 w 2284"/>
                  <a:gd name="T27" fmla="*/ 1142 h 2284"/>
                  <a:gd name="T28" fmla="*/ 676 w 2284"/>
                  <a:gd name="T29" fmla="*/ 950 h 2284"/>
                  <a:gd name="T30" fmla="*/ 439 w 2284"/>
                  <a:gd name="T31" fmla="*/ 851 h 2284"/>
                  <a:gd name="T32" fmla="*/ 676 w 2284"/>
                  <a:gd name="T33" fmla="*/ 1335 h 2284"/>
                  <a:gd name="T34" fmla="*/ 438 w 2284"/>
                  <a:gd name="T35" fmla="*/ 1434 h 2284"/>
                  <a:gd name="T36" fmla="*/ 670 w 2284"/>
                  <a:gd name="T37" fmla="*/ 1204 h 2284"/>
                  <a:gd name="T38" fmla="*/ 670 w 2284"/>
                  <a:gd name="T39" fmla="*/ 1080 h 2284"/>
                  <a:gd name="T40" fmla="*/ 391 w 2284"/>
                  <a:gd name="T41" fmla="*/ 392 h 2284"/>
                  <a:gd name="T42" fmla="*/ 778 w 2284"/>
                  <a:gd name="T43" fmla="*/ 407 h 2284"/>
                  <a:gd name="T44" fmla="*/ 391 w 2284"/>
                  <a:gd name="T45" fmla="*/ 392 h 2284"/>
                  <a:gd name="T46" fmla="*/ 1074 w 2284"/>
                  <a:gd name="T47" fmla="*/ 574 h 2284"/>
                  <a:gd name="T48" fmla="*/ 850 w 2284"/>
                  <a:gd name="T49" fmla="*/ 440 h 2284"/>
                  <a:gd name="T50" fmla="*/ 1405 w 2284"/>
                  <a:gd name="T51" fmla="*/ 364 h 2284"/>
                  <a:gd name="T52" fmla="*/ 1142 w 2284"/>
                  <a:gd name="T53" fmla="*/ 80 h 2284"/>
                  <a:gd name="T54" fmla="*/ 1335 w 2284"/>
                  <a:gd name="T55" fmla="*/ 677 h 2284"/>
                  <a:gd name="T56" fmla="*/ 1496 w 2284"/>
                  <a:gd name="T57" fmla="*/ 693 h 2284"/>
                  <a:gd name="T58" fmla="*/ 1509 w 2284"/>
                  <a:gd name="T59" fmla="*/ 775 h 2284"/>
                  <a:gd name="T60" fmla="*/ 1431 w 2284"/>
                  <a:gd name="T61" fmla="*/ 765 h 2284"/>
                  <a:gd name="T62" fmla="*/ 1142 w 2284"/>
                  <a:gd name="T63" fmla="*/ 623 h 2284"/>
                  <a:gd name="T64" fmla="*/ 1081 w 2284"/>
                  <a:gd name="T65" fmla="*/ 671 h 2284"/>
                  <a:gd name="T66" fmla="*/ 774 w 2284"/>
                  <a:gd name="T67" fmla="*/ 775 h 2284"/>
                  <a:gd name="T68" fmla="*/ 764 w 2284"/>
                  <a:gd name="T69" fmla="*/ 853 h 2284"/>
                  <a:gd name="T70" fmla="*/ 774 w 2284"/>
                  <a:gd name="T71" fmla="*/ 1510 h 2284"/>
                  <a:gd name="T72" fmla="*/ 852 w 2284"/>
                  <a:gd name="T73" fmla="*/ 1520 h 2284"/>
                  <a:gd name="T74" fmla="*/ 1142 w 2284"/>
                  <a:gd name="T75" fmla="*/ 1662 h 2284"/>
                  <a:gd name="T76" fmla="*/ 1203 w 2284"/>
                  <a:gd name="T77" fmla="*/ 1614 h 2284"/>
                  <a:gd name="T78" fmla="*/ 1509 w 2284"/>
                  <a:gd name="T79" fmla="*/ 1510 h 2284"/>
                  <a:gd name="T80" fmla="*/ 1519 w 2284"/>
                  <a:gd name="T81" fmla="*/ 1432 h 2284"/>
                  <a:gd name="T82" fmla="*/ 1302 w 2284"/>
                  <a:gd name="T83" fmla="*/ 1530 h 2284"/>
                  <a:gd name="T84" fmla="*/ 864 w 2284"/>
                  <a:gd name="T85" fmla="*/ 1420 h 2284"/>
                  <a:gd name="T86" fmla="*/ 754 w 2284"/>
                  <a:gd name="T87" fmla="*/ 982 h 2284"/>
                  <a:gd name="T88" fmla="*/ 1142 w 2284"/>
                  <a:gd name="T89" fmla="*/ 750 h 2284"/>
                  <a:gd name="T90" fmla="*/ 1529 w 2284"/>
                  <a:gd name="T91" fmla="*/ 982 h 2284"/>
                  <a:gd name="T92" fmla="*/ 1419 w 2284"/>
                  <a:gd name="T93" fmla="*/ 1420 h 2284"/>
                  <a:gd name="T94" fmla="*/ 1607 w 2284"/>
                  <a:gd name="T95" fmla="*/ 950 h 2284"/>
                  <a:gd name="T96" fmla="*/ 1710 w 2284"/>
                  <a:gd name="T97" fmla="*/ 1075 h 2284"/>
                  <a:gd name="T98" fmla="*/ 1845 w 2284"/>
                  <a:gd name="T99" fmla="*/ 1434 h 2284"/>
                  <a:gd name="T100" fmla="*/ 1711 w 2284"/>
                  <a:gd name="T101" fmla="*/ 1210 h 2284"/>
                  <a:gd name="T102" fmla="*/ 1661 w 2284"/>
                  <a:gd name="T103" fmla="*/ 1142 h 2284"/>
                  <a:gd name="T104" fmla="*/ 1613 w 2284"/>
                  <a:gd name="T105" fmla="*/ 1080 h 2284"/>
                  <a:gd name="T106" fmla="*/ 1893 w 2284"/>
                  <a:gd name="T107" fmla="*/ 392 h 2284"/>
                  <a:gd name="T108" fmla="*/ 1505 w 2284"/>
                  <a:gd name="T109" fmla="*/ 407 h 2284"/>
                  <a:gd name="T110" fmla="*/ 1952 w 2284"/>
                  <a:gd name="T111" fmla="*/ 807 h 2284"/>
                  <a:gd name="T112" fmla="*/ 1477 w 2284"/>
                  <a:gd name="T113" fmla="*/ 332 h 2284"/>
                  <a:gd name="T114" fmla="*/ 528 w 2284"/>
                  <a:gd name="T115" fmla="*/ 265 h 2284"/>
                  <a:gd name="T116" fmla="*/ 0 w 2284"/>
                  <a:gd name="T117" fmla="*/ 1143 h 2284"/>
                  <a:gd name="T118" fmla="*/ 528 w 2284"/>
                  <a:gd name="T119" fmla="*/ 2020 h 2284"/>
                  <a:gd name="T120" fmla="*/ 1477 w 2284"/>
                  <a:gd name="T121" fmla="*/ 1953 h 2284"/>
                  <a:gd name="T122" fmla="*/ 1952 w 2284"/>
                  <a:gd name="T123" fmla="*/ 1478 h 2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84" h="2284">
                    <a:moveTo>
                      <a:pt x="1919" y="1406"/>
                    </a:moveTo>
                    <a:lnTo>
                      <a:pt x="1919" y="1406"/>
                    </a:lnTo>
                    <a:cubicBezTo>
                      <a:pt x="1878" y="1322"/>
                      <a:pt x="1825" y="1233"/>
                      <a:pt x="1760" y="1142"/>
                    </a:cubicBezTo>
                    <a:cubicBezTo>
                      <a:pt x="1824" y="1053"/>
                      <a:pt x="1878" y="965"/>
                      <a:pt x="1920" y="879"/>
                    </a:cubicBezTo>
                    <a:cubicBezTo>
                      <a:pt x="2100" y="953"/>
                      <a:pt x="2204" y="1049"/>
                      <a:pt x="2204" y="1143"/>
                    </a:cubicBezTo>
                    <a:cubicBezTo>
                      <a:pt x="2204" y="1236"/>
                      <a:pt x="2100" y="1332"/>
                      <a:pt x="1919" y="1406"/>
                    </a:cubicBezTo>
                    <a:close/>
                    <a:moveTo>
                      <a:pt x="1893" y="1893"/>
                    </a:moveTo>
                    <a:lnTo>
                      <a:pt x="1893" y="1893"/>
                    </a:lnTo>
                    <a:cubicBezTo>
                      <a:pt x="1862" y="1924"/>
                      <a:pt x="1816" y="1940"/>
                      <a:pt x="1756" y="1940"/>
                    </a:cubicBezTo>
                    <a:cubicBezTo>
                      <a:pt x="1684" y="1940"/>
                      <a:pt x="1599" y="1918"/>
                      <a:pt x="1505" y="1878"/>
                    </a:cubicBezTo>
                    <a:cubicBezTo>
                      <a:pt x="1536" y="1790"/>
                      <a:pt x="1561" y="1689"/>
                      <a:pt x="1579" y="1580"/>
                    </a:cubicBezTo>
                    <a:cubicBezTo>
                      <a:pt x="1689" y="1562"/>
                      <a:pt x="1789" y="1537"/>
                      <a:pt x="1878" y="1506"/>
                    </a:cubicBezTo>
                    <a:cubicBezTo>
                      <a:pt x="1954" y="1686"/>
                      <a:pt x="1959" y="1828"/>
                      <a:pt x="1893" y="1893"/>
                    </a:cubicBezTo>
                    <a:close/>
                    <a:moveTo>
                      <a:pt x="1433" y="1845"/>
                    </a:moveTo>
                    <a:lnTo>
                      <a:pt x="1433" y="1845"/>
                    </a:lnTo>
                    <a:cubicBezTo>
                      <a:pt x="1361" y="1809"/>
                      <a:pt x="1286" y="1764"/>
                      <a:pt x="1210" y="1711"/>
                    </a:cubicBezTo>
                    <a:cubicBezTo>
                      <a:pt x="1251" y="1679"/>
                      <a:pt x="1293" y="1644"/>
                      <a:pt x="1335" y="1608"/>
                    </a:cubicBezTo>
                    <a:cubicBezTo>
                      <a:pt x="1390" y="1604"/>
                      <a:pt x="1444" y="1599"/>
                      <a:pt x="1496" y="1592"/>
                    </a:cubicBezTo>
                    <a:cubicBezTo>
                      <a:pt x="1480" y="1686"/>
                      <a:pt x="1458" y="1771"/>
                      <a:pt x="1433" y="1845"/>
                    </a:cubicBezTo>
                    <a:close/>
                    <a:moveTo>
                      <a:pt x="1142" y="2204"/>
                    </a:moveTo>
                    <a:lnTo>
                      <a:pt x="1142" y="2204"/>
                    </a:lnTo>
                    <a:cubicBezTo>
                      <a:pt x="1049" y="2204"/>
                      <a:pt x="952" y="2101"/>
                      <a:pt x="878" y="1921"/>
                    </a:cubicBezTo>
                    <a:cubicBezTo>
                      <a:pt x="963" y="1879"/>
                      <a:pt x="1052" y="1825"/>
                      <a:pt x="1142" y="1761"/>
                    </a:cubicBezTo>
                    <a:cubicBezTo>
                      <a:pt x="1231" y="1825"/>
                      <a:pt x="1320" y="1879"/>
                      <a:pt x="1405" y="1921"/>
                    </a:cubicBezTo>
                    <a:cubicBezTo>
                      <a:pt x="1331" y="2101"/>
                      <a:pt x="1235" y="2204"/>
                      <a:pt x="1142" y="2204"/>
                    </a:cubicBezTo>
                    <a:close/>
                    <a:moveTo>
                      <a:pt x="787" y="1592"/>
                    </a:moveTo>
                    <a:lnTo>
                      <a:pt x="787" y="1592"/>
                    </a:lnTo>
                    <a:cubicBezTo>
                      <a:pt x="839" y="1599"/>
                      <a:pt x="893" y="1604"/>
                      <a:pt x="949" y="1608"/>
                    </a:cubicBezTo>
                    <a:cubicBezTo>
                      <a:pt x="990" y="1644"/>
                      <a:pt x="1032" y="1679"/>
                      <a:pt x="1074" y="1711"/>
                    </a:cubicBezTo>
                    <a:cubicBezTo>
                      <a:pt x="997" y="1764"/>
                      <a:pt x="922" y="1809"/>
                      <a:pt x="850" y="1845"/>
                    </a:cubicBezTo>
                    <a:cubicBezTo>
                      <a:pt x="825" y="1771"/>
                      <a:pt x="804" y="1686"/>
                      <a:pt x="787" y="1592"/>
                    </a:cubicBezTo>
                    <a:close/>
                    <a:moveTo>
                      <a:pt x="528" y="1940"/>
                    </a:moveTo>
                    <a:lnTo>
                      <a:pt x="528" y="1940"/>
                    </a:lnTo>
                    <a:cubicBezTo>
                      <a:pt x="468" y="1940"/>
                      <a:pt x="421" y="1924"/>
                      <a:pt x="391" y="1893"/>
                    </a:cubicBezTo>
                    <a:cubicBezTo>
                      <a:pt x="325" y="1828"/>
                      <a:pt x="330" y="1686"/>
                      <a:pt x="405" y="1506"/>
                    </a:cubicBezTo>
                    <a:cubicBezTo>
                      <a:pt x="494" y="1537"/>
                      <a:pt x="595" y="1562"/>
                      <a:pt x="704" y="1580"/>
                    </a:cubicBezTo>
                    <a:cubicBezTo>
                      <a:pt x="722" y="1689"/>
                      <a:pt x="747" y="1790"/>
                      <a:pt x="778" y="1878"/>
                    </a:cubicBezTo>
                    <a:cubicBezTo>
                      <a:pt x="685" y="1918"/>
                      <a:pt x="599" y="1940"/>
                      <a:pt x="528" y="1940"/>
                    </a:cubicBezTo>
                    <a:close/>
                    <a:moveTo>
                      <a:pt x="80" y="1143"/>
                    </a:moveTo>
                    <a:lnTo>
                      <a:pt x="80" y="1143"/>
                    </a:lnTo>
                    <a:cubicBezTo>
                      <a:pt x="80" y="1049"/>
                      <a:pt x="183" y="953"/>
                      <a:pt x="364" y="879"/>
                    </a:cubicBezTo>
                    <a:cubicBezTo>
                      <a:pt x="406" y="965"/>
                      <a:pt x="459" y="1053"/>
                      <a:pt x="523" y="1142"/>
                    </a:cubicBezTo>
                    <a:cubicBezTo>
                      <a:pt x="458" y="1233"/>
                      <a:pt x="405" y="1322"/>
                      <a:pt x="364" y="1406"/>
                    </a:cubicBezTo>
                    <a:cubicBezTo>
                      <a:pt x="183" y="1332"/>
                      <a:pt x="80" y="1236"/>
                      <a:pt x="80" y="1143"/>
                    </a:cubicBezTo>
                    <a:close/>
                    <a:moveTo>
                      <a:pt x="676" y="950"/>
                    </a:moveTo>
                    <a:lnTo>
                      <a:pt x="676" y="950"/>
                    </a:lnTo>
                    <a:cubicBezTo>
                      <a:pt x="639" y="991"/>
                      <a:pt x="605" y="1033"/>
                      <a:pt x="573" y="1075"/>
                    </a:cubicBezTo>
                    <a:cubicBezTo>
                      <a:pt x="520" y="999"/>
                      <a:pt x="475" y="924"/>
                      <a:pt x="439" y="851"/>
                    </a:cubicBezTo>
                    <a:cubicBezTo>
                      <a:pt x="514" y="826"/>
                      <a:pt x="598" y="804"/>
                      <a:pt x="692" y="788"/>
                    </a:cubicBezTo>
                    <a:cubicBezTo>
                      <a:pt x="685" y="840"/>
                      <a:pt x="680" y="894"/>
                      <a:pt x="676" y="950"/>
                    </a:cubicBezTo>
                    <a:close/>
                    <a:moveTo>
                      <a:pt x="676" y="1335"/>
                    </a:moveTo>
                    <a:lnTo>
                      <a:pt x="676" y="1335"/>
                    </a:lnTo>
                    <a:cubicBezTo>
                      <a:pt x="680" y="1391"/>
                      <a:pt x="685" y="1445"/>
                      <a:pt x="692" y="1497"/>
                    </a:cubicBezTo>
                    <a:cubicBezTo>
                      <a:pt x="598" y="1481"/>
                      <a:pt x="513" y="1459"/>
                      <a:pt x="438" y="1434"/>
                    </a:cubicBezTo>
                    <a:cubicBezTo>
                      <a:pt x="473" y="1363"/>
                      <a:pt x="518" y="1288"/>
                      <a:pt x="573" y="1210"/>
                    </a:cubicBezTo>
                    <a:cubicBezTo>
                      <a:pt x="605" y="1252"/>
                      <a:pt x="640" y="1294"/>
                      <a:pt x="676" y="1335"/>
                    </a:cubicBezTo>
                    <a:close/>
                    <a:moveTo>
                      <a:pt x="670" y="1204"/>
                    </a:moveTo>
                    <a:lnTo>
                      <a:pt x="670" y="1204"/>
                    </a:lnTo>
                    <a:cubicBezTo>
                      <a:pt x="654" y="1183"/>
                      <a:pt x="637" y="1163"/>
                      <a:pt x="622" y="1142"/>
                    </a:cubicBezTo>
                    <a:cubicBezTo>
                      <a:pt x="637" y="1122"/>
                      <a:pt x="653" y="1101"/>
                      <a:pt x="670" y="1080"/>
                    </a:cubicBezTo>
                    <a:cubicBezTo>
                      <a:pt x="670" y="1101"/>
                      <a:pt x="669" y="1122"/>
                      <a:pt x="669" y="1143"/>
                    </a:cubicBezTo>
                    <a:cubicBezTo>
                      <a:pt x="669" y="1163"/>
                      <a:pt x="670" y="1184"/>
                      <a:pt x="670" y="1204"/>
                    </a:cubicBezTo>
                    <a:close/>
                    <a:moveTo>
                      <a:pt x="391" y="392"/>
                    </a:moveTo>
                    <a:lnTo>
                      <a:pt x="391" y="392"/>
                    </a:lnTo>
                    <a:cubicBezTo>
                      <a:pt x="421" y="361"/>
                      <a:pt x="468" y="345"/>
                      <a:pt x="528" y="345"/>
                    </a:cubicBezTo>
                    <a:cubicBezTo>
                      <a:pt x="599" y="345"/>
                      <a:pt x="685" y="367"/>
                      <a:pt x="778" y="407"/>
                    </a:cubicBezTo>
                    <a:cubicBezTo>
                      <a:pt x="747" y="495"/>
                      <a:pt x="722" y="596"/>
                      <a:pt x="704" y="705"/>
                    </a:cubicBezTo>
                    <a:cubicBezTo>
                      <a:pt x="595" y="723"/>
                      <a:pt x="494" y="748"/>
                      <a:pt x="406" y="779"/>
                    </a:cubicBezTo>
                    <a:cubicBezTo>
                      <a:pt x="330" y="599"/>
                      <a:pt x="324" y="458"/>
                      <a:pt x="391" y="392"/>
                    </a:cubicBezTo>
                    <a:close/>
                    <a:moveTo>
                      <a:pt x="850" y="440"/>
                    </a:moveTo>
                    <a:lnTo>
                      <a:pt x="850" y="440"/>
                    </a:lnTo>
                    <a:cubicBezTo>
                      <a:pt x="922" y="476"/>
                      <a:pt x="997" y="521"/>
                      <a:pt x="1074" y="574"/>
                    </a:cubicBezTo>
                    <a:cubicBezTo>
                      <a:pt x="1032" y="606"/>
                      <a:pt x="990" y="641"/>
                      <a:pt x="949" y="677"/>
                    </a:cubicBezTo>
                    <a:cubicBezTo>
                      <a:pt x="893" y="681"/>
                      <a:pt x="839" y="686"/>
                      <a:pt x="787" y="693"/>
                    </a:cubicBezTo>
                    <a:cubicBezTo>
                      <a:pt x="804" y="599"/>
                      <a:pt x="825" y="514"/>
                      <a:pt x="850" y="440"/>
                    </a:cubicBezTo>
                    <a:close/>
                    <a:moveTo>
                      <a:pt x="1142" y="80"/>
                    </a:moveTo>
                    <a:lnTo>
                      <a:pt x="1142" y="80"/>
                    </a:lnTo>
                    <a:cubicBezTo>
                      <a:pt x="1235" y="80"/>
                      <a:pt x="1331" y="184"/>
                      <a:pt x="1405" y="364"/>
                    </a:cubicBezTo>
                    <a:cubicBezTo>
                      <a:pt x="1320" y="406"/>
                      <a:pt x="1231" y="460"/>
                      <a:pt x="1142" y="524"/>
                    </a:cubicBezTo>
                    <a:cubicBezTo>
                      <a:pt x="1052" y="460"/>
                      <a:pt x="963" y="406"/>
                      <a:pt x="878" y="364"/>
                    </a:cubicBezTo>
                    <a:cubicBezTo>
                      <a:pt x="952" y="184"/>
                      <a:pt x="1049" y="80"/>
                      <a:pt x="1142" y="80"/>
                    </a:cubicBezTo>
                    <a:close/>
                    <a:moveTo>
                      <a:pt x="1496" y="693"/>
                    </a:moveTo>
                    <a:lnTo>
                      <a:pt x="1496" y="693"/>
                    </a:lnTo>
                    <a:cubicBezTo>
                      <a:pt x="1444" y="686"/>
                      <a:pt x="1390" y="681"/>
                      <a:pt x="1335" y="677"/>
                    </a:cubicBezTo>
                    <a:cubicBezTo>
                      <a:pt x="1293" y="641"/>
                      <a:pt x="1251" y="606"/>
                      <a:pt x="1210" y="574"/>
                    </a:cubicBezTo>
                    <a:cubicBezTo>
                      <a:pt x="1286" y="521"/>
                      <a:pt x="1361" y="476"/>
                      <a:pt x="1433" y="440"/>
                    </a:cubicBezTo>
                    <a:cubicBezTo>
                      <a:pt x="1458" y="514"/>
                      <a:pt x="1480" y="599"/>
                      <a:pt x="1496" y="693"/>
                    </a:cubicBezTo>
                    <a:close/>
                    <a:moveTo>
                      <a:pt x="1431" y="765"/>
                    </a:moveTo>
                    <a:lnTo>
                      <a:pt x="1431" y="765"/>
                    </a:lnTo>
                    <a:cubicBezTo>
                      <a:pt x="1458" y="768"/>
                      <a:pt x="1484" y="771"/>
                      <a:pt x="1509" y="775"/>
                    </a:cubicBezTo>
                    <a:cubicBezTo>
                      <a:pt x="1513" y="800"/>
                      <a:pt x="1516" y="826"/>
                      <a:pt x="1519" y="853"/>
                    </a:cubicBezTo>
                    <a:cubicBezTo>
                      <a:pt x="1505" y="838"/>
                      <a:pt x="1490" y="823"/>
                      <a:pt x="1476" y="809"/>
                    </a:cubicBezTo>
                    <a:cubicBezTo>
                      <a:pt x="1461" y="794"/>
                      <a:pt x="1446" y="779"/>
                      <a:pt x="1431" y="765"/>
                    </a:cubicBezTo>
                    <a:close/>
                    <a:moveTo>
                      <a:pt x="1081" y="671"/>
                    </a:moveTo>
                    <a:lnTo>
                      <a:pt x="1081" y="671"/>
                    </a:lnTo>
                    <a:cubicBezTo>
                      <a:pt x="1101" y="655"/>
                      <a:pt x="1121" y="639"/>
                      <a:pt x="1142" y="623"/>
                    </a:cubicBezTo>
                    <a:cubicBezTo>
                      <a:pt x="1162" y="639"/>
                      <a:pt x="1182" y="655"/>
                      <a:pt x="1203" y="671"/>
                    </a:cubicBezTo>
                    <a:cubicBezTo>
                      <a:pt x="1182" y="670"/>
                      <a:pt x="1162" y="670"/>
                      <a:pt x="1142" y="670"/>
                    </a:cubicBezTo>
                    <a:cubicBezTo>
                      <a:pt x="1121" y="670"/>
                      <a:pt x="1101" y="670"/>
                      <a:pt x="1081" y="671"/>
                    </a:cubicBezTo>
                    <a:close/>
                    <a:moveTo>
                      <a:pt x="764" y="853"/>
                    </a:moveTo>
                    <a:lnTo>
                      <a:pt x="764" y="853"/>
                    </a:lnTo>
                    <a:cubicBezTo>
                      <a:pt x="767" y="826"/>
                      <a:pt x="770" y="800"/>
                      <a:pt x="774" y="775"/>
                    </a:cubicBezTo>
                    <a:cubicBezTo>
                      <a:pt x="799" y="771"/>
                      <a:pt x="826" y="768"/>
                      <a:pt x="852" y="765"/>
                    </a:cubicBezTo>
                    <a:cubicBezTo>
                      <a:pt x="837" y="779"/>
                      <a:pt x="822" y="794"/>
                      <a:pt x="808" y="809"/>
                    </a:cubicBezTo>
                    <a:cubicBezTo>
                      <a:pt x="793" y="823"/>
                      <a:pt x="779" y="838"/>
                      <a:pt x="764" y="853"/>
                    </a:cubicBezTo>
                    <a:close/>
                    <a:moveTo>
                      <a:pt x="852" y="1520"/>
                    </a:moveTo>
                    <a:lnTo>
                      <a:pt x="852" y="1520"/>
                    </a:lnTo>
                    <a:cubicBezTo>
                      <a:pt x="826" y="1517"/>
                      <a:pt x="799" y="1514"/>
                      <a:pt x="774" y="1510"/>
                    </a:cubicBezTo>
                    <a:cubicBezTo>
                      <a:pt x="770" y="1485"/>
                      <a:pt x="767" y="1459"/>
                      <a:pt x="764" y="1432"/>
                    </a:cubicBezTo>
                    <a:cubicBezTo>
                      <a:pt x="779" y="1447"/>
                      <a:pt x="793" y="1462"/>
                      <a:pt x="808" y="1476"/>
                    </a:cubicBezTo>
                    <a:cubicBezTo>
                      <a:pt x="822" y="1491"/>
                      <a:pt x="837" y="1506"/>
                      <a:pt x="852" y="1520"/>
                    </a:cubicBezTo>
                    <a:close/>
                    <a:moveTo>
                      <a:pt x="1203" y="1614"/>
                    </a:moveTo>
                    <a:lnTo>
                      <a:pt x="1203" y="1614"/>
                    </a:lnTo>
                    <a:cubicBezTo>
                      <a:pt x="1182" y="1630"/>
                      <a:pt x="1162" y="1646"/>
                      <a:pt x="1142" y="1662"/>
                    </a:cubicBezTo>
                    <a:cubicBezTo>
                      <a:pt x="1121" y="1646"/>
                      <a:pt x="1101" y="1630"/>
                      <a:pt x="1081" y="1614"/>
                    </a:cubicBezTo>
                    <a:cubicBezTo>
                      <a:pt x="1101" y="1615"/>
                      <a:pt x="1121" y="1615"/>
                      <a:pt x="1142" y="1615"/>
                    </a:cubicBezTo>
                    <a:cubicBezTo>
                      <a:pt x="1162" y="1615"/>
                      <a:pt x="1182" y="1615"/>
                      <a:pt x="1203" y="1614"/>
                    </a:cubicBezTo>
                    <a:close/>
                    <a:moveTo>
                      <a:pt x="1519" y="1432"/>
                    </a:moveTo>
                    <a:lnTo>
                      <a:pt x="1519" y="1432"/>
                    </a:lnTo>
                    <a:cubicBezTo>
                      <a:pt x="1516" y="1459"/>
                      <a:pt x="1513" y="1485"/>
                      <a:pt x="1509" y="1510"/>
                    </a:cubicBezTo>
                    <a:cubicBezTo>
                      <a:pt x="1484" y="1514"/>
                      <a:pt x="1458" y="1517"/>
                      <a:pt x="1431" y="1520"/>
                    </a:cubicBezTo>
                    <a:cubicBezTo>
                      <a:pt x="1446" y="1506"/>
                      <a:pt x="1461" y="1491"/>
                      <a:pt x="1476" y="1476"/>
                    </a:cubicBezTo>
                    <a:cubicBezTo>
                      <a:pt x="1490" y="1462"/>
                      <a:pt x="1505" y="1447"/>
                      <a:pt x="1519" y="1432"/>
                    </a:cubicBezTo>
                    <a:close/>
                    <a:moveTo>
                      <a:pt x="1419" y="1420"/>
                    </a:moveTo>
                    <a:lnTo>
                      <a:pt x="1419" y="1420"/>
                    </a:lnTo>
                    <a:cubicBezTo>
                      <a:pt x="1381" y="1458"/>
                      <a:pt x="1342" y="1495"/>
                      <a:pt x="1302" y="1530"/>
                    </a:cubicBezTo>
                    <a:cubicBezTo>
                      <a:pt x="1250" y="1533"/>
                      <a:pt x="1197" y="1535"/>
                      <a:pt x="1142" y="1535"/>
                    </a:cubicBezTo>
                    <a:cubicBezTo>
                      <a:pt x="1087" y="1535"/>
                      <a:pt x="1033" y="1533"/>
                      <a:pt x="981" y="1530"/>
                    </a:cubicBezTo>
                    <a:cubicBezTo>
                      <a:pt x="942" y="1495"/>
                      <a:pt x="903" y="1458"/>
                      <a:pt x="864" y="1420"/>
                    </a:cubicBezTo>
                    <a:cubicBezTo>
                      <a:pt x="826" y="1381"/>
                      <a:pt x="789" y="1342"/>
                      <a:pt x="754" y="1303"/>
                    </a:cubicBezTo>
                    <a:cubicBezTo>
                      <a:pt x="751" y="1251"/>
                      <a:pt x="749" y="1198"/>
                      <a:pt x="749" y="1143"/>
                    </a:cubicBezTo>
                    <a:cubicBezTo>
                      <a:pt x="749" y="1087"/>
                      <a:pt x="751" y="1034"/>
                      <a:pt x="754" y="982"/>
                    </a:cubicBezTo>
                    <a:cubicBezTo>
                      <a:pt x="789" y="943"/>
                      <a:pt x="825" y="904"/>
                      <a:pt x="864" y="865"/>
                    </a:cubicBezTo>
                    <a:cubicBezTo>
                      <a:pt x="903" y="827"/>
                      <a:pt x="942" y="790"/>
                      <a:pt x="981" y="755"/>
                    </a:cubicBezTo>
                    <a:cubicBezTo>
                      <a:pt x="1033" y="752"/>
                      <a:pt x="1087" y="750"/>
                      <a:pt x="1142" y="750"/>
                    </a:cubicBezTo>
                    <a:cubicBezTo>
                      <a:pt x="1197" y="750"/>
                      <a:pt x="1250" y="752"/>
                      <a:pt x="1302" y="755"/>
                    </a:cubicBezTo>
                    <a:cubicBezTo>
                      <a:pt x="1342" y="790"/>
                      <a:pt x="1381" y="827"/>
                      <a:pt x="1419" y="865"/>
                    </a:cubicBezTo>
                    <a:cubicBezTo>
                      <a:pt x="1458" y="904"/>
                      <a:pt x="1495" y="943"/>
                      <a:pt x="1529" y="982"/>
                    </a:cubicBezTo>
                    <a:cubicBezTo>
                      <a:pt x="1532" y="1034"/>
                      <a:pt x="1534" y="1087"/>
                      <a:pt x="1534" y="1143"/>
                    </a:cubicBezTo>
                    <a:cubicBezTo>
                      <a:pt x="1534" y="1198"/>
                      <a:pt x="1532" y="1251"/>
                      <a:pt x="1529" y="1303"/>
                    </a:cubicBezTo>
                    <a:cubicBezTo>
                      <a:pt x="1494" y="1342"/>
                      <a:pt x="1457" y="1381"/>
                      <a:pt x="1419" y="1420"/>
                    </a:cubicBezTo>
                    <a:close/>
                    <a:moveTo>
                      <a:pt x="1710" y="1075"/>
                    </a:moveTo>
                    <a:lnTo>
                      <a:pt x="1710" y="1075"/>
                    </a:lnTo>
                    <a:cubicBezTo>
                      <a:pt x="1678" y="1033"/>
                      <a:pt x="1644" y="991"/>
                      <a:pt x="1607" y="950"/>
                    </a:cubicBezTo>
                    <a:cubicBezTo>
                      <a:pt x="1604" y="894"/>
                      <a:pt x="1598" y="840"/>
                      <a:pt x="1591" y="788"/>
                    </a:cubicBezTo>
                    <a:cubicBezTo>
                      <a:pt x="1685" y="804"/>
                      <a:pt x="1770" y="826"/>
                      <a:pt x="1844" y="851"/>
                    </a:cubicBezTo>
                    <a:cubicBezTo>
                      <a:pt x="1808" y="924"/>
                      <a:pt x="1763" y="999"/>
                      <a:pt x="1710" y="1075"/>
                    </a:cubicBezTo>
                    <a:close/>
                    <a:moveTo>
                      <a:pt x="1711" y="1210"/>
                    </a:moveTo>
                    <a:lnTo>
                      <a:pt x="1711" y="1210"/>
                    </a:lnTo>
                    <a:cubicBezTo>
                      <a:pt x="1765" y="1288"/>
                      <a:pt x="1810" y="1363"/>
                      <a:pt x="1845" y="1434"/>
                    </a:cubicBezTo>
                    <a:cubicBezTo>
                      <a:pt x="1770" y="1459"/>
                      <a:pt x="1685" y="1481"/>
                      <a:pt x="1591" y="1497"/>
                    </a:cubicBezTo>
                    <a:cubicBezTo>
                      <a:pt x="1598" y="1445"/>
                      <a:pt x="1604" y="1391"/>
                      <a:pt x="1607" y="1335"/>
                    </a:cubicBezTo>
                    <a:cubicBezTo>
                      <a:pt x="1644" y="1294"/>
                      <a:pt x="1678" y="1252"/>
                      <a:pt x="1711" y="1210"/>
                    </a:cubicBezTo>
                    <a:close/>
                    <a:moveTo>
                      <a:pt x="1613" y="1080"/>
                    </a:moveTo>
                    <a:lnTo>
                      <a:pt x="1613" y="1080"/>
                    </a:lnTo>
                    <a:cubicBezTo>
                      <a:pt x="1630" y="1101"/>
                      <a:pt x="1646" y="1122"/>
                      <a:pt x="1661" y="1142"/>
                    </a:cubicBezTo>
                    <a:cubicBezTo>
                      <a:pt x="1646" y="1163"/>
                      <a:pt x="1630" y="1183"/>
                      <a:pt x="1613" y="1204"/>
                    </a:cubicBezTo>
                    <a:cubicBezTo>
                      <a:pt x="1614" y="1184"/>
                      <a:pt x="1614" y="1163"/>
                      <a:pt x="1614" y="1143"/>
                    </a:cubicBezTo>
                    <a:cubicBezTo>
                      <a:pt x="1614" y="1122"/>
                      <a:pt x="1614" y="1101"/>
                      <a:pt x="1613" y="1080"/>
                    </a:cubicBezTo>
                    <a:close/>
                    <a:moveTo>
                      <a:pt x="1756" y="345"/>
                    </a:moveTo>
                    <a:lnTo>
                      <a:pt x="1756" y="345"/>
                    </a:lnTo>
                    <a:cubicBezTo>
                      <a:pt x="1816" y="345"/>
                      <a:pt x="1862" y="361"/>
                      <a:pt x="1893" y="392"/>
                    </a:cubicBezTo>
                    <a:cubicBezTo>
                      <a:pt x="1959" y="458"/>
                      <a:pt x="1953" y="599"/>
                      <a:pt x="1878" y="779"/>
                    </a:cubicBezTo>
                    <a:cubicBezTo>
                      <a:pt x="1789" y="748"/>
                      <a:pt x="1689" y="723"/>
                      <a:pt x="1579" y="705"/>
                    </a:cubicBezTo>
                    <a:cubicBezTo>
                      <a:pt x="1561" y="596"/>
                      <a:pt x="1536" y="495"/>
                      <a:pt x="1505" y="407"/>
                    </a:cubicBezTo>
                    <a:cubicBezTo>
                      <a:pt x="1599" y="367"/>
                      <a:pt x="1684" y="345"/>
                      <a:pt x="1756" y="345"/>
                    </a:cubicBezTo>
                    <a:close/>
                    <a:moveTo>
                      <a:pt x="1952" y="807"/>
                    </a:moveTo>
                    <a:lnTo>
                      <a:pt x="1952" y="807"/>
                    </a:lnTo>
                    <a:cubicBezTo>
                      <a:pt x="2042" y="594"/>
                      <a:pt x="2041" y="427"/>
                      <a:pt x="1949" y="335"/>
                    </a:cubicBezTo>
                    <a:cubicBezTo>
                      <a:pt x="1903" y="289"/>
                      <a:pt x="1838" y="265"/>
                      <a:pt x="1756" y="265"/>
                    </a:cubicBezTo>
                    <a:cubicBezTo>
                      <a:pt x="1675" y="265"/>
                      <a:pt x="1580" y="289"/>
                      <a:pt x="1477" y="332"/>
                    </a:cubicBezTo>
                    <a:cubicBezTo>
                      <a:pt x="1392" y="126"/>
                      <a:pt x="1274" y="0"/>
                      <a:pt x="1142" y="0"/>
                    </a:cubicBezTo>
                    <a:cubicBezTo>
                      <a:pt x="1009" y="0"/>
                      <a:pt x="891" y="126"/>
                      <a:pt x="806" y="332"/>
                    </a:cubicBezTo>
                    <a:cubicBezTo>
                      <a:pt x="704" y="289"/>
                      <a:pt x="609" y="265"/>
                      <a:pt x="528" y="265"/>
                    </a:cubicBezTo>
                    <a:cubicBezTo>
                      <a:pt x="446" y="265"/>
                      <a:pt x="380" y="289"/>
                      <a:pt x="334" y="335"/>
                    </a:cubicBezTo>
                    <a:cubicBezTo>
                      <a:pt x="242" y="427"/>
                      <a:pt x="242" y="594"/>
                      <a:pt x="331" y="807"/>
                    </a:cubicBezTo>
                    <a:cubicBezTo>
                      <a:pt x="125" y="892"/>
                      <a:pt x="0" y="1010"/>
                      <a:pt x="0" y="1143"/>
                    </a:cubicBezTo>
                    <a:cubicBezTo>
                      <a:pt x="0" y="1275"/>
                      <a:pt x="125" y="1393"/>
                      <a:pt x="331" y="1478"/>
                    </a:cubicBezTo>
                    <a:cubicBezTo>
                      <a:pt x="246" y="1684"/>
                      <a:pt x="240" y="1856"/>
                      <a:pt x="334" y="1950"/>
                    </a:cubicBezTo>
                    <a:cubicBezTo>
                      <a:pt x="380" y="1996"/>
                      <a:pt x="446" y="2020"/>
                      <a:pt x="528" y="2020"/>
                    </a:cubicBezTo>
                    <a:cubicBezTo>
                      <a:pt x="609" y="2020"/>
                      <a:pt x="704" y="1996"/>
                      <a:pt x="806" y="1953"/>
                    </a:cubicBezTo>
                    <a:cubicBezTo>
                      <a:pt x="891" y="2159"/>
                      <a:pt x="1009" y="2284"/>
                      <a:pt x="1142" y="2284"/>
                    </a:cubicBezTo>
                    <a:cubicBezTo>
                      <a:pt x="1274" y="2284"/>
                      <a:pt x="1392" y="2159"/>
                      <a:pt x="1477" y="1953"/>
                    </a:cubicBezTo>
                    <a:cubicBezTo>
                      <a:pt x="1580" y="1996"/>
                      <a:pt x="1675" y="2020"/>
                      <a:pt x="1756" y="2020"/>
                    </a:cubicBezTo>
                    <a:cubicBezTo>
                      <a:pt x="1838" y="2020"/>
                      <a:pt x="1903" y="1996"/>
                      <a:pt x="1949" y="1950"/>
                    </a:cubicBezTo>
                    <a:cubicBezTo>
                      <a:pt x="2043" y="1856"/>
                      <a:pt x="2038" y="1684"/>
                      <a:pt x="1952" y="1478"/>
                    </a:cubicBezTo>
                    <a:cubicBezTo>
                      <a:pt x="2158" y="1393"/>
                      <a:pt x="2284" y="1275"/>
                      <a:pt x="2284" y="1143"/>
                    </a:cubicBezTo>
                    <a:cubicBezTo>
                      <a:pt x="2284" y="1010"/>
                      <a:pt x="2158" y="892"/>
                      <a:pt x="1952" y="80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49" name="Freeform 20"/>
              <p:cNvSpPr/>
              <p:nvPr userDrawn="1"/>
            </p:nvSpPr>
            <p:spPr bwMode="auto">
              <a:xfrm>
                <a:off x="7021513" y="5929313"/>
                <a:ext cx="177800" cy="177800"/>
              </a:xfrm>
              <a:custGeom>
                <a:avLst/>
                <a:gdLst>
                  <a:gd name="T0" fmla="*/ 120 w 240"/>
                  <a:gd name="T1" fmla="*/ 0 h 240"/>
                  <a:gd name="T2" fmla="*/ 120 w 240"/>
                  <a:gd name="T3" fmla="*/ 0 h 240"/>
                  <a:gd name="T4" fmla="*/ 0 w 240"/>
                  <a:gd name="T5" fmla="*/ 120 h 240"/>
                  <a:gd name="T6" fmla="*/ 120 w 240"/>
                  <a:gd name="T7" fmla="*/ 240 h 240"/>
                  <a:gd name="T8" fmla="*/ 240 w 240"/>
                  <a:gd name="T9" fmla="*/ 120 h 240"/>
                  <a:gd name="T10" fmla="*/ 120 w 240"/>
                  <a:gd name="T1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0" h="240">
                    <a:moveTo>
                      <a:pt x="120" y="0"/>
                    </a:moveTo>
                    <a:lnTo>
                      <a:pt x="120" y="0"/>
                    </a:lnTo>
                    <a:cubicBezTo>
                      <a:pt x="53" y="0"/>
                      <a:pt x="0" y="53"/>
                      <a:pt x="0" y="120"/>
                    </a:cubicBezTo>
                    <a:cubicBezTo>
                      <a:pt x="0" y="186"/>
                      <a:pt x="53" y="240"/>
                      <a:pt x="120" y="240"/>
                    </a:cubicBezTo>
                    <a:cubicBezTo>
                      <a:pt x="186" y="240"/>
                      <a:pt x="240" y="186"/>
                      <a:pt x="240" y="120"/>
                    </a:cubicBezTo>
                    <a:cubicBezTo>
                      <a:pt x="240" y="53"/>
                      <a:pt x="186" y="0"/>
                      <a:pt x="120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sp>
          <p:nvSpPr>
            <p:cNvPr id="52" name="Freeform 7"/>
            <p:cNvSpPr>
              <a:spLocks noEditPoints="1"/>
            </p:cNvSpPr>
            <p:nvPr userDrawn="1"/>
          </p:nvSpPr>
          <p:spPr bwMode="auto">
            <a:xfrm rot="20132266">
              <a:off x="4165316" y="1969665"/>
              <a:ext cx="1277233" cy="931381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3" name="Freeform 9"/>
            <p:cNvSpPr>
              <a:spLocks noEditPoints="1"/>
            </p:cNvSpPr>
            <p:nvPr userDrawn="1"/>
          </p:nvSpPr>
          <p:spPr bwMode="auto">
            <a:xfrm>
              <a:off x="4931084" y="3122"/>
              <a:ext cx="1135300" cy="1451430"/>
            </a:xfrm>
            <a:custGeom>
              <a:avLst/>
              <a:gdLst>
                <a:gd name="T0" fmla="*/ 449 w 1637"/>
                <a:gd name="T1" fmla="*/ 1301 h 2083"/>
                <a:gd name="T2" fmla="*/ 449 w 1637"/>
                <a:gd name="T3" fmla="*/ 1301 h 2083"/>
                <a:gd name="T4" fmla="*/ 350 w 1637"/>
                <a:gd name="T5" fmla="*/ 1276 h 2083"/>
                <a:gd name="T6" fmla="*/ 240 w 1637"/>
                <a:gd name="T7" fmla="*/ 1150 h 2083"/>
                <a:gd name="T8" fmla="*/ 273 w 1637"/>
                <a:gd name="T9" fmla="*/ 841 h 2083"/>
                <a:gd name="T10" fmla="*/ 770 w 1637"/>
                <a:gd name="T11" fmla="*/ 1055 h 2083"/>
                <a:gd name="T12" fmla="*/ 449 w 1637"/>
                <a:gd name="T13" fmla="*/ 1301 h 2083"/>
                <a:gd name="T14" fmla="*/ 1500 w 1637"/>
                <a:gd name="T15" fmla="*/ 1781 h 2083"/>
                <a:gd name="T16" fmla="*/ 1500 w 1637"/>
                <a:gd name="T17" fmla="*/ 1781 h 2083"/>
                <a:gd name="T18" fmla="*/ 1590 w 1637"/>
                <a:gd name="T19" fmla="*/ 1670 h 2083"/>
                <a:gd name="T20" fmla="*/ 1278 w 1637"/>
                <a:gd name="T21" fmla="*/ 1604 h 2083"/>
                <a:gd name="T22" fmla="*/ 1403 w 1637"/>
                <a:gd name="T23" fmla="*/ 1057 h 2083"/>
                <a:gd name="T24" fmla="*/ 1031 w 1637"/>
                <a:gd name="T25" fmla="*/ 383 h 2083"/>
                <a:gd name="T26" fmla="*/ 931 w 1637"/>
                <a:gd name="T27" fmla="*/ 92 h 2083"/>
                <a:gd name="T28" fmla="*/ 480 w 1637"/>
                <a:gd name="T29" fmla="*/ 430 h 2083"/>
                <a:gd name="T30" fmla="*/ 0 w 1637"/>
                <a:gd name="T31" fmla="*/ 723 h 2083"/>
                <a:gd name="T32" fmla="*/ 236 w 1637"/>
                <a:gd name="T33" fmla="*/ 825 h 2083"/>
                <a:gd name="T34" fmla="*/ 202 w 1637"/>
                <a:gd name="T35" fmla="*/ 1162 h 2083"/>
                <a:gd name="T36" fmla="*/ 332 w 1637"/>
                <a:gd name="T37" fmla="*/ 1312 h 2083"/>
                <a:gd name="T38" fmla="*/ 449 w 1637"/>
                <a:gd name="T39" fmla="*/ 1341 h 2083"/>
                <a:gd name="T40" fmla="*/ 807 w 1637"/>
                <a:gd name="T41" fmla="*/ 1071 h 2083"/>
                <a:gd name="T42" fmla="*/ 1003 w 1637"/>
                <a:gd name="T43" fmla="*/ 1156 h 2083"/>
                <a:gd name="T44" fmla="*/ 950 w 1637"/>
                <a:gd name="T45" fmla="*/ 626 h 2083"/>
                <a:gd name="T46" fmla="*/ 1001 w 1637"/>
                <a:gd name="T47" fmla="*/ 495 h 2083"/>
                <a:gd name="T48" fmla="*/ 1297 w 1637"/>
                <a:gd name="T49" fmla="*/ 1060 h 2083"/>
                <a:gd name="T50" fmla="*/ 1215 w 1637"/>
                <a:gd name="T51" fmla="*/ 1499 h 2083"/>
                <a:gd name="T52" fmla="*/ 1166 w 1637"/>
                <a:gd name="T53" fmla="*/ 1581 h 2083"/>
                <a:gd name="T54" fmla="*/ 920 w 1637"/>
                <a:gd name="T55" fmla="*/ 1530 h 2083"/>
                <a:gd name="T56" fmla="*/ 549 w 1637"/>
                <a:gd name="T57" fmla="*/ 1946 h 2083"/>
                <a:gd name="T58" fmla="*/ 1255 w 1637"/>
                <a:gd name="T59" fmla="*/ 2083 h 2083"/>
                <a:gd name="T60" fmla="*/ 1637 w 1637"/>
                <a:gd name="T61" fmla="*/ 1806 h 2083"/>
                <a:gd name="T62" fmla="*/ 1500 w 1637"/>
                <a:gd name="T63" fmla="*/ 1781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37" h="2083">
                  <a:moveTo>
                    <a:pt x="449" y="1301"/>
                  </a:moveTo>
                  <a:lnTo>
                    <a:pt x="449" y="1301"/>
                  </a:lnTo>
                  <a:cubicBezTo>
                    <a:pt x="416" y="1301"/>
                    <a:pt x="383" y="1292"/>
                    <a:pt x="350" y="1276"/>
                  </a:cubicBezTo>
                  <a:cubicBezTo>
                    <a:pt x="295" y="1248"/>
                    <a:pt x="258" y="1206"/>
                    <a:pt x="240" y="1150"/>
                  </a:cubicBezTo>
                  <a:cubicBezTo>
                    <a:pt x="207" y="1047"/>
                    <a:pt x="243" y="919"/>
                    <a:pt x="273" y="841"/>
                  </a:cubicBezTo>
                  <a:lnTo>
                    <a:pt x="770" y="1055"/>
                  </a:lnTo>
                  <a:cubicBezTo>
                    <a:pt x="719" y="1137"/>
                    <a:pt x="599" y="1301"/>
                    <a:pt x="449" y="1301"/>
                  </a:cubicBezTo>
                  <a:close/>
                  <a:moveTo>
                    <a:pt x="1500" y="1781"/>
                  </a:moveTo>
                  <a:lnTo>
                    <a:pt x="1500" y="1781"/>
                  </a:lnTo>
                  <a:lnTo>
                    <a:pt x="1590" y="1670"/>
                  </a:lnTo>
                  <a:lnTo>
                    <a:pt x="1278" y="1604"/>
                  </a:lnTo>
                  <a:cubicBezTo>
                    <a:pt x="1340" y="1504"/>
                    <a:pt x="1412" y="1329"/>
                    <a:pt x="1403" y="1057"/>
                  </a:cubicBezTo>
                  <a:cubicBezTo>
                    <a:pt x="1392" y="672"/>
                    <a:pt x="1130" y="453"/>
                    <a:pt x="1031" y="383"/>
                  </a:cubicBezTo>
                  <a:cubicBezTo>
                    <a:pt x="1053" y="263"/>
                    <a:pt x="1046" y="135"/>
                    <a:pt x="931" y="92"/>
                  </a:cubicBezTo>
                  <a:cubicBezTo>
                    <a:pt x="680" y="0"/>
                    <a:pt x="480" y="430"/>
                    <a:pt x="480" y="430"/>
                  </a:cubicBezTo>
                  <a:cubicBezTo>
                    <a:pt x="480" y="430"/>
                    <a:pt x="113" y="340"/>
                    <a:pt x="0" y="723"/>
                  </a:cubicBezTo>
                  <a:lnTo>
                    <a:pt x="236" y="825"/>
                  </a:lnTo>
                  <a:cubicBezTo>
                    <a:pt x="204" y="908"/>
                    <a:pt x="164" y="1046"/>
                    <a:pt x="202" y="1162"/>
                  </a:cubicBezTo>
                  <a:cubicBezTo>
                    <a:pt x="223" y="1229"/>
                    <a:pt x="267" y="1279"/>
                    <a:pt x="332" y="1312"/>
                  </a:cubicBezTo>
                  <a:cubicBezTo>
                    <a:pt x="370" y="1331"/>
                    <a:pt x="410" y="1341"/>
                    <a:pt x="449" y="1341"/>
                  </a:cubicBezTo>
                  <a:cubicBezTo>
                    <a:pt x="623" y="1341"/>
                    <a:pt x="755" y="1157"/>
                    <a:pt x="807" y="1071"/>
                  </a:cubicBezTo>
                  <a:lnTo>
                    <a:pt x="1003" y="1156"/>
                  </a:lnTo>
                  <a:cubicBezTo>
                    <a:pt x="1003" y="1156"/>
                    <a:pt x="1247" y="846"/>
                    <a:pt x="950" y="626"/>
                  </a:cubicBezTo>
                  <a:cubicBezTo>
                    <a:pt x="950" y="626"/>
                    <a:pt x="977" y="571"/>
                    <a:pt x="1001" y="495"/>
                  </a:cubicBezTo>
                  <a:cubicBezTo>
                    <a:pt x="1101" y="574"/>
                    <a:pt x="1288" y="762"/>
                    <a:pt x="1297" y="1060"/>
                  </a:cubicBezTo>
                  <a:cubicBezTo>
                    <a:pt x="1303" y="1273"/>
                    <a:pt x="1256" y="1416"/>
                    <a:pt x="1215" y="1499"/>
                  </a:cubicBezTo>
                  <a:cubicBezTo>
                    <a:pt x="1198" y="1534"/>
                    <a:pt x="1181" y="1561"/>
                    <a:pt x="1166" y="1581"/>
                  </a:cubicBezTo>
                  <a:lnTo>
                    <a:pt x="920" y="1530"/>
                  </a:lnTo>
                  <a:lnTo>
                    <a:pt x="549" y="1946"/>
                  </a:lnTo>
                  <a:lnTo>
                    <a:pt x="1255" y="2083"/>
                  </a:lnTo>
                  <a:lnTo>
                    <a:pt x="1637" y="1806"/>
                  </a:lnTo>
                  <a:lnTo>
                    <a:pt x="1500" y="178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grpSp>
          <p:nvGrpSpPr>
            <p:cNvPr id="54" name="组 141"/>
            <p:cNvGrpSpPr/>
            <p:nvPr userDrawn="1"/>
          </p:nvGrpSpPr>
          <p:grpSpPr>
            <a:xfrm rot="1396810">
              <a:off x="6421391" y="893591"/>
              <a:ext cx="337162" cy="1815987"/>
              <a:chOff x="6099175" y="2627313"/>
              <a:chExt cx="411163" cy="2214563"/>
            </a:xfrm>
            <a:grpFill/>
          </p:grpSpPr>
          <p:sp>
            <p:nvSpPr>
              <p:cNvPr id="144" name="Freeform 13"/>
              <p:cNvSpPr>
                <a:spLocks noEditPoints="1"/>
              </p:cNvSpPr>
              <p:nvPr userDrawn="1"/>
            </p:nvSpPr>
            <p:spPr bwMode="auto">
              <a:xfrm>
                <a:off x="6130131" y="3048001"/>
                <a:ext cx="349250" cy="1258888"/>
              </a:xfrm>
              <a:custGeom>
                <a:avLst/>
                <a:gdLst>
                  <a:gd name="T0" fmla="*/ 137 w 367"/>
                  <a:gd name="T1" fmla="*/ 40 h 1313"/>
                  <a:gd name="T2" fmla="*/ 137 w 367"/>
                  <a:gd name="T3" fmla="*/ 40 h 1313"/>
                  <a:gd name="T4" fmla="*/ 230 w 367"/>
                  <a:gd name="T5" fmla="*/ 40 h 1313"/>
                  <a:gd name="T6" fmla="*/ 230 w 367"/>
                  <a:gd name="T7" fmla="*/ 1273 h 1313"/>
                  <a:gd name="T8" fmla="*/ 137 w 367"/>
                  <a:gd name="T9" fmla="*/ 1273 h 1313"/>
                  <a:gd name="T10" fmla="*/ 137 w 367"/>
                  <a:gd name="T11" fmla="*/ 40 h 1313"/>
                  <a:gd name="T12" fmla="*/ 97 w 367"/>
                  <a:gd name="T13" fmla="*/ 1273 h 1313"/>
                  <a:gd name="T14" fmla="*/ 97 w 367"/>
                  <a:gd name="T15" fmla="*/ 1273 h 1313"/>
                  <a:gd name="T16" fmla="*/ 40 w 367"/>
                  <a:gd name="T17" fmla="*/ 1273 h 1313"/>
                  <a:gd name="T18" fmla="*/ 40 w 367"/>
                  <a:gd name="T19" fmla="*/ 40 h 1313"/>
                  <a:gd name="T20" fmla="*/ 97 w 367"/>
                  <a:gd name="T21" fmla="*/ 40 h 1313"/>
                  <a:gd name="T22" fmla="*/ 97 w 367"/>
                  <a:gd name="T23" fmla="*/ 1273 h 1313"/>
                  <a:gd name="T24" fmla="*/ 270 w 367"/>
                  <a:gd name="T25" fmla="*/ 40 h 1313"/>
                  <a:gd name="T26" fmla="*/ 270 w 367"/>
                  <a:gd name="T27" fmla="*/ 40 h 1313"/>
                  <a:gd name="T28" fmla="*/ 327 w 367"/>
                  <a:gd name="T29" fmla="*/ 40 h 1313"/>
                  <a:gd name="T30" fmla="*/ 327 w 367"/>
                  <a:gd name="T31" fmla="*/ 1273 h 1313"/>
                  <a:gd name="T32" fmla="*/ 270 w 367"/>
                  <a:gd name="T33" fmla="*/ 1273 h 1313"/>
                  <a:gd name="T34" fmla="*/ 270 w 367"/>
                  <a:gd name="T35" fmla="*/ 40 h 1313"/>
                  <a:gd name="T36" fmla="*/ 270 w 367"/>
                  <a:gd name="T37" fmla="*/ 1313 h 1313"/>
                  <a:gd name="T38" fmla="*/ 270 w 367"/>
                  <a:gd name="T39" fmla="*/ 1313 h 1313"/>
                  <a:gd name="T40" fmla="*/ 270 w 367"/>
                  <a:gd name="T41" fmla="*/ 1313 h 1313"/>
                  <a:gd name="T42" fmla="*/ 367 w 367"/>
                  <a:gd name="T43" fmla="*/ 1313 h 1313"/>
                  <a:gd name="T44" fmla="*/ 367 w 367"/>
                  <a:gd name="T45" fmla="*/ 0 h 1313"/>
                  <a:gd name="T46" fmla="*/ 0 w 367"/>
                  <a:gd name="T47" fmla="*/ 0 h 1313"/>
                  <a:gd name="T48" fmla="*/ 0 w 367"/>
                  <a:gd name="T49" fmla="*/ 1313 h 1313"/>
                  <a:gd name="T50" fmla="*/ 97 w 367"/>
                  <a:gd name="T51" fmla="*/ 1313 h 1313"/>
                  <a:gd name="T52" fmla="*/ 97 w 367"/>
                  <a:gd name="T53" fmla="*/ 1313 h 1313"/>
                  <a:gd name="T54" fmla="*/ 137 w 367"/>
                  <a:gd name="T55" fmla="*/ 1313 h 1313"/>
                  <a:gd name="T56" fmla="*/ 137 w 367"/>
                  <a:gd name="T57" fmla="*/ 1313 h 1313"/>
                  <a:gd name="T58" fmla="*/ 230 w 367"/>
                  <a:gd name="T59" fmla="*/ 1313 h 1313"/>
                  <a:gd name="T60" fmla="*/ 230 w 367"/>
                  <a:gd name="T61" fmla="*/ 1313 h 1313"/>
                  <a:gd name="T62" fmla="*/ 270 w 367"/>
                  <a:gd name="T63" fmla="*/ 1313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67" h="1313">
                    <a:moveTo>
                      <a:pt x="137" y="40"/>
                    </a:moveTo>
                    <a:lnTo>
                      <a:pt x="137" y="40"/>
                    </a:lnTo>
                    <a:lnTo>
                      <a:pt x="230" y="40"/>
                    </a:lnTo>
                    <a:lnTo>
                      <a:pt x="230" y="1273"/>
                    </a:lnTo>
                    <a:lnTo>
                      <a:pt x="137" y="1273"/>
                    </a:lnTo>
                    <a:lnTo>
                      <a:pt x="137" y="40"/>
                    </a:lnTo>
                    <a:close/>
                    <a:moveTo>
                      <a:pt x="97" y="1273"/>
                    </a:moveTo>
                    <a:lnTo>
                      <a:pt x="97" y="1273"/>
                    </a:lnTo>
                    <a:lnTo>
                      <a:pt x="40" y="1273"/>
                    </a:lnTo>
                    <a:lnTo>
                      <a:pt x="40" y="40"/>
                    </a:lnTo>
                    <a:lnTo>
                      <a:pt x="97" y="40"/>
                    </a:lnTo>
                    <a:lnTo>
                      <a:pt x="97" y="1273"/>
                    </a:lnTo>
                    <a:close/>
                    <a:moveTo>
                      <a:pt x="270" y="40"/>
                    </a:moveTo>
                    <a:lnTo>
                      <a:pt x="270" y="40"/>
                    </a:lnTo>
                    <a:lnTo>
                      <a:pt x="327" y="40"/>
                    </a:lnTo>
                    <a:lnTo>
                      <a:pt x="327" y="1273"/>
                    </a:lnTo>
                    <a:lnTo>
                      <a:pt x="270" y="1273"/>
                    </a:lnTo>
                    <a:lnTo>
                      <a:pt x="270" y="40"/>
                    </a:lnTo>
                    <a:close/>
                    <a:moveTo>
                      <a:pt x="270" y="1313"/>
                    </a:moveTo>
                    <a:lnTo>
                      <a:pt x="270" y="1313"/>
                    </a:lnTo>
                    <a:lnTo>
                      <a:pt x="270" y="1313"/>
                    </a:lnTo>
                    <a:lnTo>
                      <a:pt x="367" y="1313"/>
                    </a:lnTo>
                    <a:lnTo>
                      <a:pt x="367" y="0"/>
                    </a:lnTo>
                    <a:lnTo>
                      <a:pt x="0" y="0"/>
                    </a:lnTo>
                    <a:lnTo>
                      <a:pt x="0" y="1313"/>
                    </a:lnTo>
                    <a:lnTo>
                      <a:pt x="97" y="1313"/>
                    </a:lnTo>
                    <a:lnTo>
                      <a:pt x="97" y="1313"/>
                    </a:lnTo>
                    <a:lnTo>
                      <a:pt x="137" y="1313"/>
                    </a:lnTo>
                    <a:lnTo>
                      <a:pt x="137" y="1313"/>
                    </a:lnTo>
                    <a:lnTo>
                      <a:pt x="230" y="1313"/>
                    </a:lnTo>
                    <a:lnTo>
                      <a:pt x="230" y="1313"/>
                    </a:lnTo>
                    <a:lnTo>
                      <a:pt x="270" y="1313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45" name="Freeform 14"/>
              <p:cNvSpPr/>
              <p:nvPr userDrawn="1"/>
            </p:nvSpPr>
            <p:spPr bwMode="auto">
              <a:xfrm>
                <a:off x="6130131" y="2968626"/>
                <a:ext cx="349250" cy="63500"/>
              </a:xfrm>
              <a:custGeom>
                <a:avLst/>
                <a:gdLst>
                  <a:gd name="T0" fmla="*/ 367 w 367"/>
                  <a:gd name="T1" fmla="*/ 0 h 67"/>
                  <a:gd name="T2" fmla="*/ 367 w 367"/>
                  <a:gd name="T3" fmla="*/ 0 h 67"/>
                  <a:gd name="T4" fmla="*/ 0 w 367"/>
                  <a:gd name="T5" fmla="*/ 0 h 67"/>
                  <a:gd name="T6" fmla="*/ 0 w 367"/>
                  <a:gd name="T7" fmla="*/ 67 h 67"/>
                  <a:gd name="T8" fmla="*/ 367 w 367"/>
                  <a:gd name="T9" fmla="*/ 67 h 67"/>
                  <a:gd name="T10" fmla="*/ 367 w 367"/>
                  <a:gd name="T11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7" h="67">
                    <a:moveTo>
                      <a:pt x="367" y="0"/>
                    </a:moveTo>
                    <a:lnTo>
                      <a:pt x="367" y="0"/>
                    </a:lnTo>
                    <a:lnTo>
                      <a:pt x="0" y="0"/>
                    </a:lnTo>
                    <a:lnTo>
                      <a:pt x="0" y="67"/>
                    </a:lnTo>
                    <a:lnTo>
                      <a:pt x="367" y="67"/>
                    </a:lnTo>
                    <a:lnTo>
                      <a:pt x="36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46" name="Freeform 15"/>
              <p:cNvSpPr/>
              <p:nvPr userDrawn="1"/>
            </p:nvSpPr>
            <p:spPr bwMode="auto">
              <a:xfrm>
                <a:off x="6099175" y="2627313"/>
                <a:ext cx="411163" cy="325438"/>
              </a:xfrm>
              <a:custGeom>
                <a:avLst/>
                <a:gdLst>
                  <a:gd name="T0" fmla="*/ 399 w 430"/>
                  <a:gd name="T1" fmla="*/ 340 h 340"/>
                  <a:gd name="T2" fmla="*/ 399 w 430"/>
                  <a:gd name="T3" fmla="*/ 340 h 340"/>
                  <a:gd name="T4" fmla="*/ 215 w 430"/>
                  <a:gd name="T5" fmla="*/ 0 h 340"/>
                  <a:gd name="T6" fmla="*/ 32 w 430"/>
                  <a:gd name="T7" fmla="*/ 340 h 340"/>
                  <a:gd name="T8" fmla="*/ 399 w 430"/>
                  <a:gd name="T9" fmla="*/ 340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0" h="340">
                    <a:moveTo>
                      <a:pt x="399" y="340"/>
                    </a:moveTo>
                    <a:lnTo>
                      <a:pt x="399" y="340"/>
                    </a:lnTo>
                    <a:cubicBezTo>
                      <a:pt x="399" y="340"/>
                      <a:pt x="430" y="0"/>
                      <a:pt x="215" y="0"/>
                    </a:cubicBezTo>
                    <a:cubicBezTo>
                      <a:pt x="0" y="0"/>
                      <a:pt x="32" y="340"/>
                      <a:pt x="32" y="340"/>
                    </a:cubicBezTo>
                    <a:lnTo>
                      <a:pt x="399" y="34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47" name="Freeform 17"/>
              <p:cNvSpPr>
                <a:spLocks noEditPoints="1"/>
              </p:cNvSpPr>
              <p:nvPr userDrawn="1"/>
            </p:nvSpPr>
            <p:spPr bwMode="auto">
              <a:xfrm>
                <a:off x="6128544" y="4310063"/>
                <a:ext cx="352425" cy="531813"/>
              </a:xfrm>
              <a:custGeom>
                <a:avLst/>
                <a:gdLst>
                  <a:gd name="T0" fmla="*/ 214 w 369"/>
                  <a:gd name="T1" fmla="*/ 338 h 554"/>
                  <a:gd name="T2" fmla="*/ 214 w 369"/>
                  <a:gd name="T3" fmla="*/ 338 h 554"/>
                  <a:gd name="T4" fmla="*/ 155 w 369"/>
                  <a:gd name="T5" fmla="*/ 338 h 554"/>
                  <a:gd name="T6" fmla="*/ 56 w 369"/>
                  <a:gd name="T7" fmla="*/ 40 h 554"/>
                  <a:gd name="T8" fmla="*/ 313 w 369"/>
                  <a:gd name="T9" fmla="*/ 40 h 554"/>
                  <a:gd name="T10" fmla="*/ 214 w 369"/>
                  <a:gd name="T11" fmla="*/ 338 h 554"/>
                  <a:gd name="T12" fmla="*/ 113 w 369"/>
                  <a:gd name="T13" fmla="*/ 338 h 554"/>
                  <a:gd name="T14" fmla="*/ 113 w 369"/>
                  <a:gd name="T15" fmla="*/ 338 h 554"/>
                  <a:gd name="T16" fmla="*/ 184 w 369"/>
                  <a:gd name="T17" fmla="*/ 554 h 554"/>
                  <a:gd name="T18" fmla="*/ 256 w 369"/>
                  <a:gd name="T19" fmla="*/ 338 h 554"/>
                  <a:gd name="T20" fmla="*/ 369 w 369"/>
                  <a:gd name="T21" fmla="*/ 0 h 554"/>
                  <a:gd name="T22" fmla="*/ 0 w 369"/>
                  <a:gd name="T23" fmla="*/ 0 h 554"/>
                  <a:gd name="T24" fmla="*/ 113 w 369"/>
                  <a:gd name="T25" fmla="*/ 338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9" h="554">
                    <a:moveTo>
                      <a:pt x="214" y="338"/>
                    </a:moveTo>
                    <a:lnTo>
                      <a:pt x="214" y="338"/>
                    </a:lnTo>
                    <a:lnTo>
                      <a:pt x="155" y="338"/>
                    </a:lnTo>
                    <a:lnTo>
                      <a:pt x="56" y="40"/>
                    </a:lnTo>
                    <a:lnTo>
                      <a:pt x="313" y="40"/>
                    </a:lnTo>
                    <a:lnTo>
                      <a:pt x="214" y="338"/>
                    </a:lnTo>
                    <a:close/>
                    <a:moveTo>
                      <a:pt x="113" y="338"/>
                    </a:moveTo>
                    <a:lnTo>
                      <a:pt x="113" y="338"/>
                    </a:lnTo>
                    <a:lnTo>
                      <a:pt x="184" y="554"/>
                    </a:lnTo>
                    <a:lnTo>
                      <a:pt x="256" y="338"/>
                    </a:lnTo>
                    <a:lnTo>
                      <a:pt x="369" y="0"/>
                    </a:lnTo>
                    <a:lnTo>
                      <a:pt x="0" y="0"/>
                    </a:lnTo>
                    <a:lnTo>
                      <a:pt x="113" y="33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sp>
          <p:nvSpPr>
            <p:cNvPr id="55" name="Freeform 19"/>
            <p:cNvSpPr>
              <a:spLocks noEditPoints="1"/>
            </p:cNvSpPr>
            <p:nvPr userDrawn="1"/>
          </p:nvSpPr>
          <p:spPr bwMode="auto">
            <a:xfrm rot="1363540">
              <a:off x="5760003" y="2964290"/>
              <a:ext cx="1209819" cy="253100"/>
            </a:xfrm>
            <a:custGeom>
              <a:avLst/>
              <a:gdLst>
                <a:gd name="T0" fmla="*/ 2347 w 2387"/>
                <a:gd name="T1" fmla="*/ 458 h 498"/>
                <a:gd name="T2" fmla="*/ 40 w 2387"/>
                <a:gd name="T3" fmla="*/ 40 h 498"/>
                <a:gd name="T4" fmla="*/ 177 w 2387"/>
                <a:gd name="T5" fmla="*/ 298 h 498"/>
                <a:gd name="T6" fmla="*/ 217 w 2387"/>
                <a:gd name="T7" fmla="*/ 40 h 498"/>
                <a:gd name="T8" fmla="*/ 277 w 2387"/>
                <a:gd name="T9" fmla="*/ 159 h 498"/>
                <a:gd name="T10" fmla="*/ 317 w 2387"/>
                <a:gd name="T11" fmla="*/ 40 h 498"/>
                <a:gd name="T12" fmla="*/ 377 w 2387"/>
                <a:gd name="T13" fmla="*/ 159 h 498"/>
                <a:gd name="T14" fmla="*/ 417 w 2387"/>
                <a:gd name="T15" fmla="*/ 40 h 498"/>
                <a:gd name="T16" fmla="*/ 477 w 2387"/>
                <a:gd name="T17" fmla="*/ 159 h 498"/>
                <a:gd name="T18" fmla="*/ 517 w 2387"/>
                <a:gd name="T19" fmla="*/ 40 h 498"/>
                <a:gd name="T20" fmla="*/ 577 w 2387"/>
                <a:gd name="T21" fmla="*/ 159 h 498"/>
                <a:gd name="T22" fmla="*/ 617 w 2387"/>
                <a:gd name="T23" fmla="*/ 40 h 498"/>
                <a:gd name="T24" fmla="*/ 674 w 2387"/>
                <a:gd name="T25" fmla="*/ 298 h 498"/>
                <a:gd name="T26" fmla="*/ 714 w 2387"/>
                <a:gd name="T27" fmla="*/ 40 h 498"/>
                <a:gd name="T28" fmla="*/ 774 w 2387"/>
                <a:gd name="T29" fmla="*/ 159 h 498"/>
                <a:gd name="T30" fmla="*/ 814 w 2387"/>
                <a:gd name="T31" fmla="*/ 40 h 498"/>
                <a:gd name="T32" fmla="*/ 874 w 2387"/>
                <a:gd name="T33" fmla="*/ 159 h 498"/>
                <a:gd name="T34" fmla="*/ 914 w 2387"/>
                <a:gd name="T35" fmla="*/ 40 h 498"/>
                <a:gd name="T36" fmla="*/ 974 w 2387"/>
                <a:gd name="T37" fmla="*/ 159 h 498"/>
                <a:gd name="T38" fmla="*/ 1014 w 2387"/>
                <a:gd name="T39" fmla="*/ 40 h 498"/>
                <a:gd name="T40" fmla="*/ 1074 w 2387"/>
                <a:gd name="T41" fmla="*/ 159 h 498"/>
                <a:gd name="T42" fmla="*/ 1114 w 2387"/>
                <a:gd name="T43" fmla="*/ 40 h 498"/>
                <a:gd name="T44" fmla="*/ 1187 w 2387"/>
                <a:gd name="T45" fmla="*/ 298 h 498"/>
                <a:gd name="T46" fmla="*/ 1227 w 2387"/>
                <a:gd name="T47" fmla="*/ 40 h 498"/>
                <a:gd name="T48" fmla="*/ 1287 w 2387"/>
                <a:gd name="T49" fmla="*/ 159 h 498"/>
                <a:gd name="T50" fmla="*/ 1327 w 2387"/>
                <a:gd name="T51" fmla="*/ 40 h 498"/>
                <a:gd name="T52" fmla="*/ 1387 w 2387"/>
                <a:gd name="T53" fmla="*/ 159 h 498"/>
                <a:gd name="T54" fmla="*/ 1427 w 2387"/>
                <a:gd name="T55" fmla="*/ 40 h 498"/>
                <a:gd name="T56" fmla="*/ 1487 w 2387"/>
                <a:gd name="T57" fmla="*/ 159 h 498"/>
                <a:gd name="T58" fmla="*/ 1527 w 2387"/>
                <a:gd name="T59" fmla="*/ 40 h 498"/>
                <a:gd name="T60" fmla="*/ 1587 w 2387"/>
                <a:gd name="T61" fmla="*/ 159 h 498"/>
                <a:gd name="T62" fmla="*/ 1627 w 2387"/>
                <a:gd name="T63" fmla="*/ 40 h 498"/>
                <a:gd name="T64" fmla="*/ 1684 w 2387"/>
                <a:gd name="T65" fmla="*/ 298 h 498"/>
                <a:gd name="T66" fmla="*/ 1724 w 2387"/>
                <a:gd name="T67" fmla="*/ 40 h 498"/>
                <a:gd name="T68" fmla="*/ 1784 w 2387"/>
                <a:gd name="T69" fmla="*/ 159 h 498"/>
                <a:gd name="T70" fmla="*/ 1824 w 2387"/>
                <a:gd name="T71" fmla="*/ 40 h 498"/>
                <a:gd name="T72" fmla="*/ 1884 w 2387"/>
                <a:gd name="T73" fmla="*/ 159 h 498"/>
                <a:gd name="T74" fmla="*/ 1924 w 2387"/>
                <a:gd name="T75" fmla="*/ 40 h 498"/>
                <a:gd name="T76" fmla="*/ 1984 w 2387"/>
                <a:gd name="T77" fmla="*/ 159 h 498"/>
                <a:gd name="T78" fmla="*/ 2024 w 2387"/>
                <a:gd name="T79" fmla="*/ 40 h 498"/>
                <a:gd name="T80" fmla="*/ 2084 w 2387"/>
                <a:gd name="T81" fmla="*/ 159 h 498"/>
                <a:gd name="T82" fmla="*/ 2124 w 2387"/>
                <a:gd name="T83" fmla="*/ 40 h 498"/>
                <a:gd name="T84" fmla="*/ 2170 w 2387"/>
                <a:gd name="T85" fmla="*/ 298 h 498"/>
                <a:gd name="T86" fmla="*/ 2210 w 2387"/>
                <a:gd name="T87" fmla="*/ 40 h 498"/>
                <a:gd name="T88" fmla="*/ 2347 w 2387"/>
                <a:gd name="T89" fmla="*/ 458 h 498"/>
                <a:gd name="T90" fmla="*/ 0 w 2387"/>
                <a:gd name="T91" fmla="*/ 498 h 498"/>
                <a:gd name="T92" fmla="*/ 2387 w 2387"/>
                <a:gd name="T93" fmla="*/ 0 h 498"/>
                <a:gd name="T94" fmla="*/ 0 w 2387"/>
                <a:gd name="T95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87" h="498">
                  <a:moveTo>
                    <a:pt x="2347" y="458"/>
                  </a:moveTo>
                  <a:lnTo>
                    <a:pt x="2347" y="458"/>
                  </a:lnTo>
                  <a:lnTo>
                    <a:pt x="40" y="458"/>
                  </a:lnTo>
                  <a:lnTo>
                    <a:pt x="40" y="40"/>
                  </a:lnTo>
                  <a:lnTo>
                    <a:pt x="177" y="40"/>
                  </a:lnTo>
                  <a:lnTo>
                    <a:pt x="177" y="298"/>
                  </a:lnTo>
                  <a:lnTo>
                    <a:pt x="217" y="298"/>
                  </a:lnTo>
                  <a:lnTo>
                    <a:pt x="217" y="40"/>
                  </a:lnTo>
                  <a:lnTo>
                    <a:pt x="277" y="40"/>
                  </a:lnTo>
                  <a:lnTo>
                    <a:pt x="277" y="159"/>
                  </a:lnTo>
                  <a:lnTo>
                    <a:pt x="317" y="159"/>
                  </a:lnTo>
                  <a:lnTo>
                    <a:pt x="317" y="40"/>
                  </a:lnTo>
                  <a:lnTo>
                    <a:pt x="377" y="40"/>
                  </a:lnTo>
                  <a:lnTo>
                    <a:pt x="377" y="159"/>
                  </a:lnTo>
                  <a:lnTo>
                    <a:pt x="417" y="159"/>
                  </a:lnTo>
                  <a:lnTo>
                    <a:pt x="417" y="40"/>
                  </a:lnTo>
                  <a:lnTo>
                    <a:pt x="477" y="40"/>
                  </a:lnTo>
                  <a:lnTo>
                    <a:pt x="477" y="159"/>
                  </a:lnTo>
                  <a:lnTo>
                    <a:pt x="517" y="159"/>
                  </a:lnTo>
                  <a:lnTo>
                    <a:pt x="517" y="40"/>
                  </a:lnTo>
                  <a:lnTo>
                    <a:pt x="577" y="40"/>
                  </a:lnTo>
                  <a:lnTo>
                    <a:pt x="577" y="159"/>
                  </a:lnTo>
                  <a:lnTo>
                    <a:pt x="617" y="159"/>
                  </a:lnTo>
                  <a:lnTo>
                    <a:pt x="617" y="40"/>
                  </a:lnTo>
                  <a:lnTo>
                    <a:pt x="674" y="40"/>
                  </a:lnTo>
                  <a:lnTo>
                    <a:pt x="674" y="298"/>
                  </a:lnTo>
                  <a:lnTo>
                    <a:pt x="714" y="298"/>
                  </a:lnTo>
                  <a:lnTo>
                    <a:pt x="714" y="40"/>
                  </a:lnTo>
                  <a:lnTo>
                    <a:pt x="774" y="40"/>
                  </a:lnTo>
                  <a:lnTo>
                    <a:pt x="774" y="159"/>
                  </a:lnTo>
                  <a:lnTo>
                    <a:pt x="814" y="159"/>
                  </a:lnTo>
                  <a:lnTo>
                    <a:pt x="814" y="40"/>
                  </a:lnTo>
                  <a:lnTo>
                    <a:pt x="874" y="40"/>
                  </a:lnTo>
                  <a:lnTo>
                    <a:pt x="874" y="159"/>
                  </a:lnTo>
                  <a:lnTo>
                    <a:pt x="914" y="159"/>
                  </a:lnTo>
                  <a:lnTo>
                    <a:pt x="914" y="40"/>
                  </a:lnTo>
                  <a:lnTo>
                    <a:pt x="974" y="40"/>
                  </a:lnTo>
                  <a:lnTo>
                    <a:pt x="974" y="159"/>
                  </a:lnTo>
                  <a:lnTo>
                    <a:pt x="1014" y="159"/>
                  </a:lnTo>
                  <a:lnTo>
                    <a:pt x="1014" y="40"/>
                  </a:lnTo>
                  <a:lnTo>
                    <a:pt x="1074" y="40"/>
                  </a:lnTo>
                  <a:lnTo>
                    <a:pt x="1074" y="159"/>
                  </a:lnTo>
                  <a:lnTo>
                    <a:pt x="1114" y="159"/>
                  </a:lnTo>
                  <a:lnTo>
                    <a:pt x="1114" y="40"/>
                  </a:lnTo>
                  <a:lnTo>
                    <a:pt x="1187" y="40"/>
                  </a:lnTo>
                  <a:lnTo>
                    <a:pt x="1187" y="298"/>
                  </a:lnTo>
                  <a:lnTo>
                    <a:pt x="1227" y="298"/>
                  </a:lnTo>
                  <a:lnTo>
                    <a:pt x="1227" y="40"/>
                  </a:lnTo>
                  <a:lnTo>
                    <a:pt x="1287" y="40"/>
                  </a:lnTo>
                  <a:lnTo>
                    <a:pt x="1287" y="159"/>
                  </a:lnTo>
                  <a:lnTo>
                    <a:pt x="1327" y="159"/>
                  </a:lnTo>
                  <a:lnTo>
                    <a:pt x="1327" y="40"/>
                  </a:lnTo>
                  <a:lnTo>
                    <a:pt x="1387" y="40"/>
                  </a:lnTo>
                  <a:lnTo>
                    <a:pt x="1387" y="159"/>
                  </a:lnTo>
                  <a:lnTo>
                    <a:pt x="1427" y="159"/>
                  </a:lnTo>
                  <a:lnTo>
                    <a:pt x="1427" y="40"/>
                  </a:lnTo>
                  <a:lnTo>
                    <a:pt x="1487" y="40"/>
                  </a:lnTo>
                  <a:lnTo>
                    <a:pt x="1487" y="159"/>
                  </a:lnTo>
                  <a:lnTo>
                    <a:pt x="1527" y="159"/>
                  </a:lnTo>
                  <a:lnTo>
                    <a:pt x="1527" y="40"/>
                  </a:lnTo>
                  <a:lnTo>
                    <a:pt x="1587" y="40"/>
                  </a:lnTo>
                  <a:lnTo>
                    <a:pt x="1587" y="159"/>
                  </a:lnTo>
                  <a:lnTo>
                    <a:pt x="1627" y="159"/>
                  </a:lnTo>
                  <a:lnTo>
                    <a:pt x="1627" y="40"/>
                  </a:lnTo>
                  <a:lnTo>
                    <a:pt x="1684" y="40"/>
                  </a:lnTo>
                  <a:lnTo>
                    <a:pt x="1684" y="298"/>
                  </a:lnTo>
                  <a:lnTo>
                    <a:pt x="1724" y="298"/>
                  </a:lnTo>
                  <a:lnTo>
                    <a:pt x="1724" y="40"/>
                  </a:lnTo>
                  <a:lnTo>
                    <a:pt x="1784" y="40"/>
                  </a:lnTo>
                  <a:lnTo>
                    <a:pt x="1784" y="159"/>
                  </a:lnTo>
                  <a:lnTo>
                    <a:pt x="1824" y="159"/>
                  </a:lnTo>
                  <a:lnTo>
                    <a:pt x="1824" y="40"/>
                  </a:lnTo>
                  <a:lnTo>
                    <a:pt x="1884" y="40"/>
                  </a:lnTo>
                  <a:lnTo>
                    <a:pt x="1884" y="159"/>
                  </a:lnTo>
                  <a:lnTo>
                    <a:pt x="1924" y="159"/>
                  </a:lnTo>
                  <a:lnTo>
                    <a:pt x="1924" y="40"/>
                  </a:lnTo>
                  <a:lnTo>
                    <a:pt x="1984" y="40"/>
                  </a:lnTo>
                  <a:lnTo>
                    <a:pt x="1984" y="159"/>
                  </a:lnTo>
                  <a:lnTo>
                    <a:pt x="2024" y="159"/>
                  </a:lnTo>
                  <a:lnTo>
                    <a:pt x="2024" y="40"/>
                  </a:lnTo>
                  <a:lnTo>
                    <a:pt x="2084" y="40"/>
                  </a:lnTo>
                  <a:lnTo>
                    <a:pt x="2084" y="159"/>
                  </a:lnTo>
                  <a:lnTo>
                    <a:pt x="2124" y="159"/>
                  </a:lnTo>
                  <a:lnTo>
                    <a:pt x="2124" y="40"/>
                  </a:lnTo>
                  <a:lnTo>
                    <a:pt x="2170" y="40"/>
                  </a:lnTo>
                  <a:lnTo>
                    <a:pt x="2170" y="298"/>
                  </a:lnTo>
                  <a:lnTo>
                    <a:pt x="2210" y="298"/>
                  </a:lnTo>
                  <a:lnTo>
                    <a:pt x="2210" y="40"/>
                  </a:lnTo>
                  <a:lnTo>
                    <a:pt x="2347" y="40"/>
                  </a:lnTo>
                  <a:lnTo>
                    <a:pt x="2347" y="458"/>
                  </a:lnTo>
                  <a:close/>
                  <a:moveTo>
                    <a:pt x="0" y="498"/>
                  </a:moveTo>
                  <a:lnTo>
                    <a:pt x="0" y="498"/>
                  </a:lnTo>
                  <a:lnTo>
                    <a:pt x="2387" y="498"/>
                  </a:lnTo>
                  <a:lnTo>
                    <a:pt x="2387" y="0"/>
                  </a:lnTo>
                  <a:lnTo>
                    <a:pt x="0" y="0"/>
                  </a:lnTo>
                  <a:lnTo>
                    <a:pt x="0" y="49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6" name="Freeform 20"/>
            <p:cNvSpPr/>
            <p:nvPr userDrawn="1"/>
          </p:nvSpPr>
          <p:spPr bwMode="auto">
            <a:xfrm rot="20253209">
              <a:off x="5581359" y="1657070"/>
              <a:ext cx="271863" cy="880837"/>
            </a:xfrm>
            <a:custGeom>
              <a:avLst/>
              <a:gdLst>
                <a:gd name="T0" fmla="*/ 772 w 831"/>
                <a:gd name="T1" fmla="*/ 279 h 2682"/>
                <a:gd name="T2" fmla="*/ 772 w 831"/>
                <a:gd name="T3" fmla="*/ 279 h 2682"/>
                <a:gd name="T4" fmla="*/ 772 w 831"/>
                <a:gd name="T5" fmla="*/ 0 h 2682"/>
                <a:gd name="T6" fmla="*/ 622 w 831"/>
                <a:gd name="T7" fmla="*/ 0 h 2682"/>
                <a:gd name="T8" fmla="*/ 622 w 831"/>
                <a:gd name="T9" fmla="*/ 279 h 2682"/>
                <a:gd name="T10" fmla="*/ 557 w 831"/>
                <a:gd name="T11" fmla="*/ 279 h 2682"/>
                <a:gd name="T12" fmla="*/ 557 w 831"/>
                <a:gd name="T13" fmla="*/ 900 h 2682"/>
                <a:gd name="T14" fmla="*/ 606 w 831"/>
                <a:gd name="T15" fmla="*/ 900 h 2682"/>
                <a:gd name="T16" fmla="*/ 102 w 831"/>
                <a:gd name="T17" fmla="*/ 2121 h 2682"/>
                <a:gd name="T18" fmla="*/ 130 w 831"/>
                <a:gd name="T19" fmla="*/ 2133 h 2682"/>
                <a:gd name="T20" fmla="*/ 40 w 831"/>
                <a:gd name="T21" fmla="*/ 2350 h 2682"/>
                <a:gd name="T22" fmla="*/ 62 w 831"/>
                <a:gd name="T23" fmla="*/ 2359 h 2682"/>
                <a:gd name="T24" fmla="*/ 0 w 831"/>
                <a:gd name="T25" fmla="*/ 2510 h 2682"/>
                <a:gd name="T26" fmla="*/ 24 w 831"/>
                <a:gd name="T27" fmla="*/ 2519 h 2682"/>
                <a:gd name="T28" fmla="*/ 86 w 831"/>
                <a:gd name="T29" fmla="*/ 2369 h 2682"/>
                <a:gd name="T30" fmla="*/ 108 w 831"/>
                <a:gd name="T31" fmla="*/ 2378 h 2682"/>
                <a:gd name="T32" fmla="*/ 198 w 831"/>
                <a:gd name="T33" fmla="*/ 2161 h 2682"/>
                <a:gd name="T34" fmla="*/ 226 w 831"/>
                <a:gd name="T35" fmla="*/ 2172 h 2682"/>
                <a:gd name="T36" fmla="*/ 630 w 831"/>
                <a:gd name="T37" fmla="*/ 1191 h 2682"/>
                <a:gd name="T38" fmla="*/ 630 w 831"/>
                <a:gd name="T39" fmla="*/ 2284 h 2682"/>
                <a:gd name="T40" fmla="*/ 660 w 831"/>
                <a:gd name="T41" fmla="*/ 2284 h 2682"/>
                <a:gd name="T42" fmla="*/ 660 w 831"/>
                <a:gd name="T43" fmla="*/ 2519 h 2682"/>
                <a:gd name="T44" fmla="*/ 684 w 831"/>
                <a:gd name="T45" fmla="*/ 2519 h 2682"/>
                <a:gd name="T46" fmla="*/ 684 w 831"/>
                <a:gd name="T47" fmla="*/ 2682 h 2682"/>
                <a:gd name="T48" fmla="*/ 710 w 831"/>
                <a:gd name="T49" fmla="*/ 2682 h 2682"/>
                <a:gd name="T50" fmla="*/ 710 w 831"/>
                <a:gd name="T51" fmla="*/ 2519 h 2682"/>
                <a:gd name="T52" fmla="*/ 734 w 831"/>
                <a:gd name="T53" fmla="*/ 2519 h 2682"/>
                <a:gd name="T54" fmla="*/ 734 w 831"/>
                <a:gd name="T55" fmla="*/ 2284 h 2682"/>
                <a:gd name="T56" fmla="*/ 764 w 831"/>
                <a:gd name="T57" fmla="*/ 2284 h 2682"/>
                <a:gd name="T58" fmla="*/ 764 w 831"/>
                <a:gd name="T59" fmla="*/ 900 h 2682"/>
                <a:gd name="T60" fmla="*/ 831 w 831"/>
                <a:gd name="T61" fmla="*/ 900 h 2682"/>
                <a:gd name="T62" fmla="*/ 831 w 831"/>
                <a:gd name="T63" fmla="*/ 279 h 2682"/>
                <a:gd name="T64" fmla="*/ 772 w 831"/>
                <a:gd name="T65" fmla="*/ 279 h 2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31" h="2682">
                  <a:moveTo>
                    <a:pt x="772" y="279"/>
                  </a:moveTo>
                  <a:lnTo>
                    <a:pt x="772" y="279"/>
                  </a:lnTo>
                  <a:lnTo>
                    <a:pt x="772" y="0"/>
                  </a:lnTo>
                  <a:lnTo>
                    <a:pt x="622" y="0"/>
                  </a:lnTo>
                  <a:lnTo>
                    <a:pt x="622" y="279"/>
                  </a:lnTo>
                  <a:lnTo>
                    <a:pt x="557" y="279"/>
                  </a:lnTo>
                  <a:lnTo>
                    <a:pt x="557" y="900"/>
                  </a:lnTo>
                  <a:lnTo>
                    <a:pt x="606" y="900"/>
                  </a:lnTo>
                  <a:lnTo>
                    <a:pt x="102" y="2121"/>
                  </a:lnTo>
                  <a:lnTo>
                    <a:pt x="130" y="2133"/>
                  </a:lnTo>
                  <a:lnTo>
                    <a:pt x="40" y="2350"/>
                  </a:lnTo>
                  <a:lnTo>
                    <a:pt x="62" y="2359"/>
                  </a:lnTo>
                  <a:lnTo>
                    <a:pt x="0" y="2510"/>
                  </a:lnTo>
                  <a:lnTo>
                    <a:pt x="24" y="2519"/>
                  </a:lnTo>
                  <a:lnTo>
                    <a:pt x="86" y="2369"/>
                  </a:lnTo>
                  <a:lnTo>
                    <a:pt x="108" y="2378"/>
                  </a:lnTo>
                  <a:lnTo>
                    <a:pt x="198" y="2161"/>
                  </a:lnTo>
                  <a:lnTo>
                    <a:pt x="226" y="2172"/>
                  </a:lnTo>
                  <a:lnTo>
                    <a:pt x="630" y="1191"/>
                  </a:lnTo>
                  <a:lnTo>
                    <a:pt x="630" y="2284"/>
                  </a:lnTo>
                  <a:lnTo>
                    <a:pt x="660" y="2284"/>
                  </a:lnTo>
                  <a:lnTo>
                    <a:pt x="660" y="2519"/>
                  </a:lnTo>
                  <a:lnTo>
                    <a:pt x="684" y="2519"/>
                  </a:lnTo>
                  <a:lnTo>
                    <a:pt x="684" y="2682"/>
                  </a:lnTo>
                  <a:lnTo>
                    <a:pt x="710" y="2682"/>
                  </a:lnTo>
                  <a:lnTo>
                    <a:pt x="710" y="2519"/>
                  </a:lnTo>
                  <a:lnTo>
                    <a:pt x="734" y="2519"/>
                  </a:lnTo>
                  <a:lnTo>
                    <a:pt x="734" y="2284"/>
                  </a:lnTo>
                  <a:lnTo>
                    <a:pt x="764" y="2284"/>
                  </a:lnTo>
                  <a:lnTo>
                    <a:pt x="764" y="900"/>
                  </a:lnTo>
                  <a:lnTo>
                    <a:pt x="831" y="900"/>
                  </a:lnTo>
                  <a:lnTo>
                    <a:pt x="831" y="279"/>
                  </a:lnTo>
                  <a:lnTo>
                    <a:pt x="772" y="2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grpSp>
          <p:nvGrpSpPr>
            <p:cNvPr id="57" name="组合 56"/>
            <p:cNvGrpSpPr/>
            <p:nvPr userDrawn="1"/>
          </p:nvGrpSpPr>
          <p:grpSpPr>
            <a:xfrm rot="2116298">
              <a:off x="6653682" y="2300077"/>
              <a:ext cx="722933" cy="629672"/>
              <a:chOff x="501650" y="3292475"/>
              <a:chExt cx="1735138" cy="1511300"/>
            </a:xfrm>
            <a:grpFill/>
          </p:grpSpPr>
          <p:sp>
            <p:nvSpPr>
              <p:cNvPr id="139" name="Freeform 5"/>
              <p:cNvSpPr/>
              <p:nvPr userDrawn="1"/>
            </p:nvSpPr>
            <p:spPr bwMode="auto">
              <a:xfrm>
                <a:off x="501650" y="3292475"/>
                <a:ext cx="1735138" cy="893762"/>
              </a:xfrm>
              <a:custGeom>
                <a:avLst/>
                <a:gdLst>
                  <a:gd name="T0" fmla="*/ 0 w 943"/>
                  <a:gd name="T1" fmla="*/ 242 h 484"/>
                  <a:gd name="T2" fmla="*/ 0 w 943"/>
                  <a:gd name="T3" fmla="*/ 242 h 484"/>
                  <a:gd name="T4" fmla="*/ 471 w 943"/>
                  <a:gd name="T5" fmla="*/ 484 h 484"/>
                  <a:gd name="T6" fmla="*/ 943 w 943"/>
                  <a:gd name="T7" fmla="*/ 242 h 484"/>
                  <a:gd name="T8" fmla="*/ 471 w 943"/>
                  <a:gd name="T9" fmla="*/ 0 h 484"/>
                  <a:gd name="T10" fmla="*/ 0 w 943"/>
                  <a:gd name="T11" fmla="*/ 242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3" h="484">
                    <a:moveTo>
                      <a:pt x="0" y="242"/>
                    </a:moveTo>
                    <a:lnTo>
                      <a:pt x="0" y="242"/>
                    </a:lnTo>
                    <a:lnTo>
                      <a:pt x="471" y="484"/>
                    </a:lnTo>
                    <a:lnTo>
                      <a:pt x="943" y="242"/>
                    </a:lnTo>
                    <a:lnTo>
                      <a:pt x="471" y="0"/>
                    </a:lnTo>
                    <a:lnTo>
                      <a:pt x="0" y="24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40" name="Freeform 6"/>
              <p:cNvSpPr/>
              <p:nvPr userDrawn="1"/>
            </p:nvSpPr>
            <p:spPr bwMode="auto">
              <a:xfrm>
                <a:off x="728663" y="3959225"/>
                <a:ext cx="1285875" cy="758825"/>
              </a:xfrm>
              <a:custGeom>
                <a:avLst/>
                <a:gdLst>
                  <a:gd name="T0" fmla="*/ 349 w 699"/>
                  <a:gd name="T1" fmla="*/ 179 h 412"/>
                  <a:gd name="T2" fmla="*/ 349 w 699"/>
                  <a:gd name="T3" fmla="*/ 179 h 412"/>
                  <a:gd name="T4" fmla="*/ 0 w 699"/>
                  <a:gd name="T5" fmla="*/ 0 h 412"/>
                  <a:gd name="T6" fmla="*/ 0 w 699"/>
                  <a:gd name="T7" fmla="*/ 233 h 412"/>
                  <a:gd name="T8" fmla="*/ 349 w 699"/>
                  <a:gd name="T9" fmla="*/ 412 h 412"/>
                  <a:gd name="T10" fmla="*/ 699 w 699"/>
                  <a:gd name="T11" fmla="*/ 233 h 412"/>
                  <a:gd name="T12" fmla="*/ 699 w 699"/>
                  <a:gd name="T13" fmla="*/ 0 h 412"/>
                  <a:gd name="T14" fmla="*/ 349 w 699"/>
                  <a:gd name="T15" fmla="*/ 179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9" h="412">
                    <a:moveTo>
                      <a:pt x="349" y="179"/>
                    </a:moveTo>
                    <a:lnTo>
                      <a:pt x="349" y="179"/>
                    </a:lnTo>
                    <a:lnTo>
                      <a:pt x="0" y="0"/>
                    </a:lnTo>
                    <a:lnTo>
                      <a:pt x="0" y="233"/>
                    </a:lnTo>
                    <a:lnTo>
                      <a:pt x="349" y="412"/>
                    </a:lnTo>
                    <a:lnTo>
                      <a:pt x="699" y="233"/>
                    </a:lnTo>
                    <a:lnTo>
                      <a:pt x="699" y="0"/>
                    </a:lnTo>
                    <a:lnTo>
                      <a:pt x="349" y="1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41" name="Freeform 7"/>
              <p:cNvSpPr/>
              <p:nvPr userDrawn="1"/>
            </p:nvSpPr>
            <p:spPr bwMode="auto">
              <a:xfrm>
                <a:off x="514350" y="4095750"/>
                <a:ext cx="68263" cy="708025"/>
              </a:xfrm>
              <a:custGeom>
                <a:avLst/>
                <a:gdLst>
                  <a:gd name="T0" fmla="*/ 0 w 37"/>
                  <a:gd name="T1" fmla="*/ 384 h 384"/>
                  <a:gd name="T2" fmla="*/ 0 w 37"/>
                  <a:gd name="T3" fmla="*/ 384 h 384"/>
                  <a:gd name="T4" fmla="*/ 37 w 37"/>
                  <a:gd name="T5" fmla="*/ 384 h 384"/>
                  <a:gd name="T6" fmla="*/ 37 w 37"/>
                  <a:gd name="T7" fmla="*/ 0 h 384"/>
                  <a:gd name="T8" fmla="*/ 0 w 37"/>
                  <a:gd name="T9" fmla="*/ 0 h 384"/>
                  <a:gd name="T10" fmla="*/ 0 w 37"/>
                  <a:gd name="T11" fmla="*/ 384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4">
                    <a:moveTo>
                      <a:pt x="0" y="384"/>
                    </a:moveTo>
                    <a:lnTo>
                      <a:pt x="0" y="384"/>
                    </a:lnTo>
                    <a:lnTo>
                      <a:pt x="37" y="384"/>
                    </a:lnTo>
                    <a:lnTo>
                      <a:pt x="37" y="0"/>
                    </a:lnTo>
                    <a:lnTo>
                      <a:pt x="0" y="0"/>
                    </a:lnTo>
                    <a:lnTo>
                      <a:pt x="0" y="38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42" name="Freeform 8"/>
              <p:cNvSpPr/>
              <p:nvPr userDrawn="1"/>
            </p:nvSpPr>
            <p:spPr bwMode="auto">
              <a:xfrm>
                <a:off x="511175" y="3986212"/>
                <a:ext cx="74613" cy="76200"/>
              </a:xfrm>
              <a:custGeom>
                <a:avLst/>
                <a:gdLst>
                  <a:gd name="T0" fmla="*/ 41 w 41"/>
                  <a:gd name="T1" fmla="*/ 21 h 41"/>
                  <a:gd name="T2" fmla="*/ 41 w 41"/>
                  <a:gd name="T3" fmla="*/ 21 h 41"/>
                  <a:gd name="T4" fmla="*/ 20 w 41"/>
                  <a:gd name="T5" fmla="*/ 41 h 41"/>
                  <a:gd name="T6" fmla="*/ 0 w 41"/>
                  <a:gd name="T7" fmla="*/ 21 h 41"/>
                  <a:gd name="T8" fmla="*/ 20 w 41"/>
                  <a:gd name="T9" fmla="*/ 0 h 41"/>
                  <a:gd name="T10" fmla="*/ 41 w 41"/>
                  <a:gd name="T11" fmla="*/ 2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41">
                    <a:moveTo>
                      <a:pt x="41" y="21"/>
                    </a:moveTo>
                    <a:lnTo>
                      <a:pt x="41" y="21"/>
                    </a:lnTo>
                    <a:cubicBezTo>
                      <a:pt x="41" y="32"/>
                      <a:pt x="32" y="41"/>
                      <a:pt x="20" y="41"/>
                    </a:cubicBezTo>
                    <a:cubicBezTo>
                      <a:pt x="9" y="41"/>
                      <a:pt x="0" y="32"/>
                      <a:pt x="0" y="21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2" y="0"/>
                      <a:pt x="41" y="9"/>
                      <a:pt x="41" y="21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43" name="Freeform 9"/>
              <p:cNvSpPr/>
              <p:nvPr userDrawn="1"/>
            </p:nvSpPr>
            <p:spPr bwMode="auto">
              <a:xfrm>
                <a:off x="541338" y="3738562"/>
                <a:ext cx="14288" cy="401637"/>
              </a:xfrm>
              <a:custGeom>
                <a:avLst/>
                <a:gdLst>
                  <a:gd name="T0" fmla="*/ 7 w 7"/>
                  <a:gd name="T1" fmla="*/ 217 h 217"/>
                  <a:gd name="T2" fmla="*/ 7 w 7"/>
                  <a:gd name="T3" fmla="*/ 217 h 217"/>
                  <a:gd name="T4" fmla="*/ 0 w 7"/>
                  <a:gd name="T5" fmla="*/ 217 h 217"/>
                  <a:gd name="T6" fmla="*/ 0 w 7"/>
                  <a:gd name="T7" fmla="*/ 0 h 217"/>
                  <a:gd name="T8" fmla="*/ 7 w 7"/>
                  <a:gd name="T9" fmla="*/ 0 h 217"/>
                  <a:gd name="T10" fmla="*/ 7 w 7"/>
                  <a:gd name="T11" fmla="*/ 21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217">
                    <a:moveTo>
                      <a:pt x="7" y="217"/>
                    </a:moveTo>
                    <a:lnTo>
                      <a:pt x="7" y="217"/>
                    </a:lnTo>
                    <a:lnTo>
                      <a:pt x="0" y="217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7" y="217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grpSp>
          <p:nvGrpSpPr>
            <p:cNvPr id="58" name="组合 57"/>
            <p:cNvGrpSpPr/>
            <p:nvPr userDrawn="1"/>
          </p:nvGrpSpPr>
          <p:grpSpPr>
            <a:xfrm rot="19680185">
              <a:off x="3905250" y="974493"/>
              <a:ext cx="920458" cy="709092"/>
              <a:chOff x="2486025" y="3619500"/>
              <a:chExt cx="1500188" cy="1155700"/>
            </a:xfrm>
            <a:grpFill/>
          </p:grpSpPr>
          <p:sp>
            <p:nvSpPr>
              <p:cNvPr id="137" name="Freeform 26"/>
              <p:cNvSpPr>
                <a:spLocks noEditPoints="1"/>
              </p:cNvSpPr>
              <p:nvPr userDrawn="1"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38" name="Freeform 27"/>
              <p:cNvSpPr/>
              <p:nvPr userDrawn="1"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sp>
          <p:nvSpPr>
            <p:cNvPr id="59" name="Freeform 29"/>
            <p:cNvSpPr>
              <a:spLocks noEditPoints="1"/>
            </p:cNvSpPr>
            <p:nvPr userDrawn="1"/>
          </p:nvSpPr>
          <p:spPr bwMode="auto">
            <a:xfrm>
              <a:off x="6183415" y="-77015"/>
              <a:ext cx="905329" cy="907255"/>
            </a:xfrm>
            <a:custGeom>
              <a:avLst/>
              <a:gdLst>
                <a:gd name="T0" fmla="*/ 578 w 811"/>
                <a:gd name="T1" fmla="*/ 436 h 811"/>
                <a:gd name="T2" fmla="*/ 578 w 811"/>
                <a:gd name="T3" fmla="*/ 436 h 811"/>
                <a:gd name="T4" fmla="*/ 531 w 811"/>
                <a:gd name="T5" fmla="*/ 269 h 811"/>
                <a:gd name="T6" fmla="*/ 698 w 811"/>
                <a:gd name="T7" fmla="*/ 222 h 811"/>
                <a:gd name="T8" fmla="*/ 745 w 811"/>
                <a:gd name="T9" fmla="*/ 389 h 811"/>
                <a:gd name="T10" fmla="*/ 578 w 811"/>
                <a:gd name="T11" fmla="*/ 436 h 811"/>
                <a:gd name="T12" fmla="*/ 656 w 811"/>
                <a:gd name="T13" fmla="*/ 663 h 811"/>
                <a:gd name="T14" fmla="*/ 656 w 811"/>
                <a:gd name="T15" fmla="*/ 663 h 811"/>
                <a:gd name="T16" fmla="*/ 489 w 811"/>
                <a:gd name="T17" fmla="*/ 710 h 811"/>
                <a:gd name="T18" fmla="*/ 441 w 811"/>
                <a:gd name="T19" fmla="*/ 543 h 811"/>
                <a:gd name="T20" fmla="*/ 609 w 811"/>
                <a:gd name="T21" fmla="*/ 495 h 811"/>
                <a:gd name="T22" fmla="*/ 656 w 811"/>
                <a:gd name="T23" fmla="*/ 663 h 811"/>
                <a:gd name="T24" fmla="*/ 366 w 811"/>
                <a:gd name="T25" fmla="*/ 405 h 811"/>
                <a:gd name="T26" fmla="*/ 366 w 811"/>
                <a:gd name="T27" fmla="*/ 405 h 811"/>
                <a:gd name="T28" fmla="*/ 405 w 811"/>
                <a:gd name="T29" fmla="*/ 366 h 811"/>
                <a:gd name="T30" fmla="*/ 444 w 811"/>
                <a:gd name="T31" fmla="*/ 405 h 811"/>
                <a:gd name="T32" fmla="*/ 405 w 811"/>
                <a:gd name="T33" fmla="*/ 444 h 811"/>
                <a:gd name="T34" fmla="*/ 366 w 811"/>
                <a:gd name="T35" fmla="*/ 405 h 811"/>
                <a:gd name="T36" fmla="*/ 369 w 811"/>
                <a:gd name="T37" fmla="*/ 663 h 811"/>
                <a:gd name="T38" fmla="*/ 369 w 811"/>
                <a:gd name="T39" fmla="*/ 663 h 811"/>
                <a:gd name="T40" fmla="*/ 201 w 811"/>
                <a:gd name="T41" fmla="*/ 710 h 811"/>
                <a:gd name="T42" fmla="*/ 154 w 811"/>
                <a:gd name="T43" fmla="*/ 543 h 811"/>
                <a:gd name="T44" fmla="*/ 321 w 811"/>
                <a:gd name="T45" fmla="*/ 495 h 811"/>
                <a:gd name="T46" fmla="*/ 369 w 811"/>
                <a:gd name="T47" fmla="*/ 663 h 811"/>
                <a:gd name="T48" fmla="*/ 112 w 811"/>
                <a:gd name="T49" fmla="*/ 436 h 811"/>
                <a:gd name="T50" fmla="*/ 112 w 811"/>
                <a:gd name="T51" fmla="*/ 436 h 811"/>
                <a:gd name="T52" fmla="*/ 65 w 811"/>
                <a:gd name="T53" fmla="*/ 269 h 811"/>
                <a:gd name="T54" fmla="*/ 232 w 811"/>
                <a:gd name="T55" fmla="*/ 222 h 811"/>
                <a:gd name="T56" fmla="*/ 280 w 811"/>
                <a:gd name="T57" fmla="*/ 389 h 811"/>
                <a:gd name="T58" fmla="*/ 112 w 811"/>
                <a:gd name="T59" fmla="*/ 436 h 811"/>
                <a:gd name="T60" fmla="*/ 298 w 811"/>
                <a:gd name="T61" fmla="*/ 100 h 811"/>
                <a:gd name="T62" fmla="*/ 298 w 811"/>
                <a:gd name="T63" fmla="*/ 100 h 811"/>
                <a:gd name="T64" fmla="*/ 465 w 811"/>
                <a:gd name="T65" fmla="*/ 52 h 811"/>
                <a:gd name="T66" fmla="*/ 513 w 811"/>
                <a:gd name="T67" fmla="*/ 220 h 811"/>
                <a:gd name="T68" fmla="*/ 345 w 811"/>
                <a:gd name="T69" fmla="*/ 267 h 811"/>
                <a:gd name="T70" fmla="*/ 298 w 811"/>
                <a:gd name="T71" fmla="*/ 100 h 811"/>
                <a:gd name="T72" fmla="*/ 405 w 811"/>
                <a:gd name="T73" fmla="*/ 0 h 811"/>
                <a:gd name="T74" fmla="*/ 405 w 811"/>
                <a:gd name="T75" fmla="*/ 0 h 811"/>
                <a:gd name="T76" fmla="*/ 0 w 811"/>
                <a:gd name="T77" fmla="*/ 405 h 811"/>
                <a:gd name="T78" fmla="*/ 405 w 811"/>
                <a:gd name="T79" fmla="*/ 811 h 811"/>
                <a:gd name="T80" fmla="*/ 811 w 811"/>
                <a:gd name="T81" fmla="*/ 405 h 811"/>
                <a:gd name="T82" fmla="*/ 405 w 811"/>
                <a:gd name="T83" fmla="*/ 0 h 8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11" h="811">
                  <a:moveTo>
                    <a:pt x="578" y="436"/>
                  </a:moveTo>
                  <a:lnTo>
                    <a:pt x="578" y="436"/>
                  </a:lnTo>
                  <a:cubicBezTo>
                    <a:pt x="519" y="403"/>
                    <a:pt x="497" y="329"/>
                    <a:pt x="531" y="269"/>
                  </a:cubicBezTo>
                  <a:cubicBezTo>
                    <a:pt x="564" y="210"/>
                    <a:pt x="638" y="188"/>
                    <a:pt x="698" y="222"/>
                  </a:cubicBezTo>
                  <a:cubicBezTo>
                    <a:pt x="757" y="255"/>
                    <a:pt x="778" y="329"/>
                    <a:pt x="745" y="389"/>
                  </a:cubicBezTo>
                  <a:cubicBezTo>
                    <a:pt x="712" y="448"/>
                    <a:pt x="637" y="469"/>
                    <a:pt x="578" y="436"/>
                  </a:cubicBezTo>
                  <a:close/>
                  <a:moveTo>
                    <a:pt x="656" y="663"/>
                  </a:moveTo>
                  <a:lnTo>
                    <a:pt x="656" y="663"/>
                  </a:lnTo>
                  <a:cubicBezTo>
                    <a:pt x="623" y="722"/>
                    <a:pt x="548" y="743"/>
                    <a:pt x="489" y="710"/>
                  </a:cubicBezTo>
                  <a:cubicBezTo>
                    <a:pt x="430" y="677"/>
                    <a:pt x="408" y="602"/>
                    <a:pt x="441" y="543"/>
                  </a:cubicBezTo>
                  <a:cubicBezTo>
                    <a:pt x="474" y="484"/>
                    <a:pt x="549" y="462"/>
                    <a:pt x="609" y="495"/>
                  </a:cubicBezTo>
                  <a:cubicBezTo>
                    <a:pt x="668" y="528"/>
                    <a:pt x="689" y="603"/>
                    <a:pt x="656" y="663"/>
                  </a:cubicBezTo>
                  <a:close/>
                  <a:moveTo>
                    <a:pt x="366" y="405"/>
                  </a:moveTo>
                  <a:lnTo>
                    <a:pt x="366" y="405"/>
                  </a:lnTo>
                  <a:cubicBezTo>
                    <a:pt x="366" y="384"/>
                    <a:pt x="384" y="366"/>
                    <a:pt x="405" y="366"/>
                  </a:cubicBezTo>
                  <a:cubicBezTo>
                    <a:pt x="427" y="366"/>
                    <a:pt x="444" y="384"/>
                    <a:pt x="444" y="405"/>
                  </a:cubicBezTo>
                  <a:cubicBezTo>
                    <a:pt x="444" y="427"/>
                    <a:pt x="427" y="444"/>
                    <a:pt x="405" y="444"/>
                  </a:cubicBezTo>
                  <a:cubicBezTo>
                    <a:pt x="384" y="444"/>
                    <a:pt x="366" y="427"/>
                    <a:pt x="366" y="405"/>
                  </a:cubicBezTo>
                  <a:close/>
                  <a:moveTo>
                    <a:pt x="369" y="663"/>
                  </a:moveTo>
                  <a:lnTo>
                    <a:pt x="369" y="663"/>
                  </a:lnTo>
                  <a:cubicBezTo>
                    <a:pt x="336" y="722"/>
                    <a:pt x="261" y="743"/>
                    <a:pt x="201" y="710"/>
                  </a:cubicBezTo>
                  <a:cubicBezTo>
                    <a:pt x="142" y="677"/>
                    <a:pt x="121" y="602"/>
                    <a:pt x="154" y="543"/>
                  </a:cubicBezTo>
                  <a:cubicBezTo>
                    <a:pt x="187" y="484"/>
                    <a:pt x="262" y="462"/>
                    <a:pt x="321" y="495"/>
                  </a:cubicBezTo>
                  <a:cubicBezTo>
                    <a:pt x="381" y="528"/>
                    <a:pt x="402" y="603"/>
                    <a:pt x="369" y="663"/>
                  </a:cubicBezTo>
                  <a:close/>
                  <a:moveTo>
                    <a:pt x="112" y="436"/>
                  </a:moveTo>
                  <a:lnTo>
                    <a:pt x="112" y="436"/>
                  </a:lnTo>
                  <a:cubicBezTo>
                    <a:pt x="53" y="403"/>
                    <a:pt x="32" y="329"/>
                    <a:pt x="65" y="269"/>
                  </a:cubicBezTo>
                  <a:cubicBezTo>
                    <a:pt x="98" y="210"/>
                    <a:pt x="173" y="188"/>
                    <a:pt x="232" y="222"/>
                  </a:cubicBezTo>
                  <a:cubicBezTo>
                    <a:pt x="291" y="255"/>
                    <a:pt x="313" y="329"/>
                    <a:pt x="280" y="389"/>
                  </a:cubicBezTo>
                  <a:cubicBezTo>
                    <a:pt x="247" y="448"/>
                    <a:pt x="172" y="469"/>
                    <a:pt x="112" y="436"/>
                  </a:cubicBezTo>
                  <a:close/>
                  <a:moveTo>
                    <a:pt x="298" y="100"/>
                  </a:moveTo>
                  <a:lnTo>
                    <a:pt x="298" y="100"/>
                  </a:lnTo>
                  <a:cubicBezTo>
                    <a:pt x="331" y="41"/>
                    <a:pt x="406" y="19"/>
                    <a:pt x="465" y="52"/>
                  </a:cubicBezTo>
                  <a:cubicBezTo>
                    <a:pt x="524" y="85"/>
                    <a:pt x="546" y="160"/>
                    <a:pt x="513" y="220"/>
                  </a:cubicBezTo>
                  <a:cubicBezTo>
                    <a:pt x="480" y="279"/>
                    <a:pt x="405" y="300"/>
                    <a:pt x="345" y="267"/>
                  </a:cubicBezTo>
                  <a:cubicBezTo>
                    <a:pt x="286" y="234"/>
                    <a:pt x="265" y="159"/>
                    <a:pt x="298" y="100"/>
                  </a:cubicBezTo>
                  <a:close/>
                  <a:moveTo>
                    <a:pt x="405" y="0"/>
                  </a:moveTo>
                  <a:lnTo>
                    <a:pt x="405" y="0"/>
                  </a:lnTo>
                  <a:cubicBezTo>
                    <a:pt x="181" y="0"/>
                    <a:pt x="0" y="181"/>
                    <a:pt x="0" y="405"/>
                  </a:cubicBezTo>
                  <a:cubicBezTo>
                    <a:pt x="0" y="629"/>
                    <a:pt x="181" y="811"/>
                    <a:pt x="405" y="811"/>
                  </a:cubicBezTo>
                  <a:cubicBezTo>
                    <a:pt x="629" y="811"/>
                    <a:pt x="811" y="629"/>
                    <a:pt x="811" y="405"/>
                  </a:cubicBezTo>
                  <a:cubicBezTo>
                    <a:pt x="811" y="181"/>
                    <a:pt x="629" y="0"/>
                    <a:pt x="40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0" name="Freeform 5"/>
            <p:cNvSpPr>
              <a:spLocks noEditPoints="1"/>
            </p:cNvSpPr>
            <p:nvPr userDrawn="1"/>
          </p:nvSpPr>
          <p:spPr bwMode="auto">
            <a:xfrm rot="1264384">
              <a:off x="7128415" y="3155329"/>
              <a:ext cx="1000393" cy="429321"/>
            </a:xfrm>
            <a:custGeom>
              <a:avLst/>
              <a:gdLst>
                <a:gd name="T0" fmla="*/ 1727 w 3152"/>
                <a:gd name="T1" fmla="*/ 1223 h 1356"/>
                <a:gd name="T2" fmla="*/ 1727 w 3152"/>
                <a:gd name="T3" fmla="*/ 421 h 1356"/>
                <a:gd name="T4" fmla="*/ 1727 w 3152"/>
                <a:gd name="T5" fmla="*/ 1223 h 1356"/>
                <a:gd name="T6" fmla="*/ 534 w 3152"/>
                <a:gd name="T7" fmla="*/ 1223 h 1356"/>
                <a:gd name="T8" fmla="*/ 522 w 3152"/>
                <a:gd name="T9" fmla="*/ 422 h 1356"/>
                <a:gd name="T10" fmla="*/ 550 w 3152"/>
                <a:gd name="T11" fmla="*/ 422 h 1356"/>
                <a:gd name="T12" fmla="*/ 534 w 3152"/>
                <a:gd name="T13" fmla="*/ 1223 h 1356"/>
                <a:gd name="T14" fmla="*/ 2965 w 3152"/>
                <a:gd name="T15" fmla="*/ 30 h 1356"/>
                <a:gd name="T16" fmla="*/ 2960 w 3152"/>
                <a:gd name="T17" fmla="*/ 24 h 1356"/>
                <a:gd name="T18" fmla="*/ 2955 w 3152"/>
                <a:gd name="T19" fmla="*/ 19 h 1356"/>
                <a:gd name="T20" fmla="*/ 2945 w 3152"/>
                <a:gd name="T21" fmla="*/ 11 h 1356"/>
                <a:gd name="T22" fmla="*/ 2934 w 3152"/>
                <a:gd name="T23" fmla="*/ 5 h 1356"/>
                <a:gd name="T24" fmla="*/ 2921 w 3152"/>
                <a:gd name="T25" fmla="*/ 2 h 1356"/>
                <a:gd name="T26" fmla="*/ 2908 w 3152"/>
                <a:gd name="T27" fmla="*/ 1 h 1356"/>
                <a:gd name="T28" fmla="*/ 2896 w 3152"/>
                <a:gd name="T29" fmla="*/ 2 h 1356"/>
                <a:gd name="T30" fmla="*/ 2883 w 3152"/>
                <a:gd name="T31" fmla="*/ 6 h 1356"/>
                <a:gd name="T32" fmla="*/ 2872 w 3152"/>
                <a:gd name="T33" fmla="*/ 12 h 1356"/>
                <a:gd name="T34" fmla="*/ 2867 w 3152"/>
                <a:gd name="T35" fmla="*/ 17 h 1356"/>
                <a:gd name="T36" fmla="*/ 2861 w 3152"/>
                <a:gd name="T37" fmla="*/ 21 h 1356"/>
                <a:gd name="T38" fmla="*/ 1727 w 3152"/>
                <a:gd name="T39" fmla="*/ 288 h 1356"/>
                <a:gd name="T40" fmla="*/ 1064 w 3152"/>
                <a:gd name="T41" fmla="*/ 756 h 1356"/>
                <a:gd name="T42" fmla="*/ 799 w 3152"/>
                <a:gd name="T43" fmla="*/ 173 h 1356"/>
                <a:gd name="T44" fmla="*/ 975 w 3152"/>
                <a:gd name="T45" fmla="*/ 380 h 1356"/>
                <a:gd name="T46" fmla="*/ 1030 w 3152"/>
                <a:gd name="T47" fmla="*/ 275 h 1356"/>
                <a:gd name="T48" fmla="*/ 863 w 3152"/>
                <a:gd name="T49" fmla="*/ 29 h 1356"/>
                <a:gd name="T50" fmla="*/ 854 w 3152"/>
                <a:gd name="T51" fmla="*/ 19 h 1356"/>
                <a:gd name="T52" fmla="*/ 850 w 3152"/>
                <a:gd name="T53" fmla="*/ 16 h 1356"/>
                <a:gd name="T54" fmla="*/ 838 w 3152"/>
                <a:gd name="T55" fmla="*/ 8 h 1356"/>
                <a:gd name="T56" fmla="*/ 825 w 3152"/>
                <a:gd name="T57" fmla="*/ 3 h 1356"/>
                <a:gd name="T58" fmla="*/ 813 w 3152"/>
                <a:gd name="T59" fmla="*/ 1 h 1356"/>
                <a:gd name="T60" fmla="*/ 800 w 3152"/>
                <a:gd name="T61" fmla="*/ 1 h 1356"/>
                <a:gd name="T62" fmla="*/ 787 w 3152"/>
                <a:gd name="T63" fmla="*/ 4 h 1356"/>
                <a:gd name="T64" fmla="*/ 774 w 3152"/>
                <a:gd name="T65" fmla="*/ 10 h 1356"/>
                <a:gd name="T66" fmla="*/ 770 w 3152"/>
                <a:gd name="T67" fmla="*/ 12 h 1356"/>
                <a:gd name="T68" fmla="*/ 760 w 3152"/>
                <a:gd name="T69" fmla="*/ 21 h 1356"/>
                <a:gd name="T70" fmla="*/ 508 w 3152"/>
                <a:gd name="T71" fmla="*/ 289 h 1356"/>
                <a:gd name="T72" fmla="*/ 534 w 3152"/>
                <a:gd name="T73" fmla="*/ 1356 h 1356"/>
                <a:gd name="T74" fmla="*/ 1197 w 3152"/>
                <a:gd name="T75" fmla="*/ 889 h 1356"/>
                <a:gd name="T76" fmla="*/ 2260 w 3152"/>
                <a:gd name="T77" fmla="*/ 856 h 1356"/>
                <a:gd name="T78" fmla="*/ 3021 w 3152"/>
                <a:gd name="T79" fmla="*/ 350 h 1356"/>
                <a:gd name="T80" fmla="*/ 3114 w 3152"/>
                <a:gd name="T81" fmla="*/ 368 h 1356"/>
                <a:gd name="T82" fmla="*/ 2965 w 3152"/>
                <a:gd name="T83" fmla="*/ 30 h 1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152" h="1356">
                  <a:moveTo>
                    <a:pt x="1727" y="1223"/>
                  </a:moveTo>
                  <a:lnTo>
                    <a:pt x="1727" y="1223"/>
                  </a:lnTo>
                  <a:cubicBezTo>
                    <a:pt x="1506" y="1223"/>
                    <a:pt x="1326" y="1043"/>
                    <a:pt x="1326" y="822"/>
                  </a:cubicBezTo>
                  <a:cubicBezTo>
                    <a:pt x="1326" y="601"/>
                    <a:pt x="1506" y="421"/>
                    <a:pt x="1727" y="421"/>
                  </a:cubicBezTo>
                  <a:cubicBezTo>
                    <a:pt x="1948" y="421"/>
                    <a:pt x="2128" y="601"/>
                    <a:pt x="2128" y="822"/>
                  </a:cubicBezTo>
                  <a:cubicBezTo>
                    <a:pt x="2128" y="1043"/>
                    <a:pt x="1948" y="1223"/>
                    <a:pt x="1727" y="1223"/>
                  </a:cubicBezTo>
                  <a:close/>
                  <a:moveTo>
                    <a:pt x="534" y="1223"/>
                  </a:moveTo>
                  <a:lnTo>
                    <a:pt x="534" y="1223"/>
                  </a:lnTo>
                  <a:cubicBezTo>
                    <a:pt x="313" y="1223"/>
                    <a:pt x="133" y="1043"/>
                    <a:pt x="133" y="822"/>
                  </a:cubicBezTo>
                  <a:cubicBezTo>
                    <a:pt x="133" y="605"/>
                    <a:pt x="306" y="428"/>
                    <a:pt x="522" y="422"/>
                  </a:cubicBezTo>
                  <a:cubicBezTo>
                    <a:pt x="526" y="423"/>
                    <a:pt x="531" y="423"/>
                    <a:pt x="536" y="423"/>
                  </a:cubicBezTo>
                  <a:cubicBezTo>
                    <a:pt x="540" y="423"/>
                    <a:pt x="545" y="423"/>
                    <a:pt x="550" y="422"/>
                  </a:cubicBezTo>
                  <a:cubicBezTo>
                    <a:pt x="763" y="430"/>
                    <a:pt x="935" y="607"/>
                    <a:pt x="935" y="822"/>
                  </a:cubicBezTo>
                  <a:cubicBezTo>
                    <a:pt x="935" y="1043"/>
                    <a:pt x="755" y="1223"/>
                    <a:pt x="534" y="1223"/>
                  </a:cubicBezTo>
                  <a:close/>
                  <a:moveTo>
                    <a:pt x="2965" y="30"/>
                  </a:moveTo>
                  <a:lnTo>
                    <a:pt x="2965" y="30"/>
                  </a:lnTo>
                  <a:cubicBezTo>
                    <a:pt x="2965" y="30"/>
                    <a:pt x="2965" y="29"/>
                    <a:pt x="2965" y="29"/>
                  </a:cubicBezTo>
                  <a:cubicBezTo>
                    <a:pt x="2963" y="27"/>
                    <a:pt x="2962" y="26"/>
                    <a:pt x="2960" y="24"/>
                  </a:cubicBezTo>
                  <a:cubicBezTo>
                    <a:pt x="2959" y="22"/>
                    <a:pt x="2957" y="20"/>
                    <a:pt x="2956" y="19"/>
                  </a:cubicBezTo>
                  <a:cubicBezTo>
                    <a:pt x="2956" y="19"/>
                    <a:pt x="2955" y="19"/>
                    <a:pt x="2955" y="19"/>
                  </a:cubicBezTo>
                  <a:cubicBezTo>
                    <a:pt x="2954" y="17"/>
                    <a:pt x="2953" y="17"/>
                    <a:pt x="2952" y="16"/>
                  </a:cubicBezTo>
                  <a:cubicBezTo>
                    <a:pt x="2950" y="14"/>
                    <a:pt x="2948" y="12"/>
                    <a:pt x="2945" y="11"/>
                  </a:cubicBezTo>
                  <a:cubicBezTo>
                    <a:pt x="2944" y="10"/>
                    <a:pt x="2942" y="9"/>
                    <a:pt x="2940" y="8"/>
                  </a:cubicBezTo>
                  <a:cubicBezTo>
                    <a:pt x="2938" y="7"/>
                    <a:pt x="2936" y="6"/>
                    <a:pt x="2934" y="5"/>
                  </a:cubicBezTo>
                  <a:cubicBezTo>
                    <a:pt x="2932" y="4"/>
                    <a:pt x="2930" y="4"/>
                    <a:pt x="2928" y="3"/>
                  </a:cubicBezTo>
                  <a:cubicBezTo>
                    <a:pt x="2925" y="3"/>
                    <a:pt x="2923" y="2"/>
                    <a:pt x="2921" y="2"/>
                  </a:cubicBezTo>
                  <a:cubicBezTo>
                    <a:pt x="2919" y="1"/>
                    <a:pt x="2917" y="1"/>
                    <a:pt x="2915" y="1"/>
                  </a:cubicBezTo>
                  <a:cubicBezTo>
                    <a:pt x="2913" y="1"/>
                    <a:pt x="2911" y="0"/>
                    <a:pt x="2908" y="1"/>
                  </a:cubicBezTo>
                  <a:cubicBezTo>
                    <a:pt x="2907" y="1"/>
                    <a:pt x="2905" y="1"/>
                    <a:pt x="2903" y="1"/>
                  </a:cubicBezTo>
                  <a:cubicBezTo>
                    <a:pt x="2900" y="1"/>
                    <a:pt x="2898" y="2"/>
                    <a:pt x="2896" y="2"/>
                  </a:cubicBezTo>
                  <a:cubicBezTo>
                    <a:pt x="2894" y="2"/>
                    <a:pt x="2892" y="3"/>
                    <a:pt x="2890" y="4"/>
                  </a:cubicBezTo>
                  <a:cubicBezTo>
                    <a:pt x="2887" y="5"/>
                    <a:pt x="2885" y="5"/>
                    <a:pt x="2883" y="6"/>
                  </a:cubicBezTo>
                  <a:cubicBezTo>
                    <a:pt x="2881" y="7"/>
                    <a:pt x="2879" y="8"/>
                    <a:pt x="2876" y="10"/>
                  </a:cubicBezTo>
                  <a:cubicBezTo>
                    <a:pt x="2875" y="11"/>
                    <a:pt x="2874" y="11"/>
                    <a:pt x="2872" y="12"/>
                  </a:cubicBezTo>
                  <a:cubicBezTo>
                    <a:pt x="2872" y="12"/>
                    <a:pt x="2872" y="12"/>
                    <a:pt x="2872" y="12"/>
                  </a:cubicBezTo>
                  <a:cubicBezTo>
                    <a:pt x="2870" y="14"/>
                    <a:pt x="2868" y="15"/>
                    <a:pt x="2867" y="17"/>
                  </a:cubicBezTo>
                  <a:cubicBezTo>
                    <a:pt x="2865" y="18"/>
                    <a:pt x="2863" y="20"/>
                    <a:pt x="2861" y="21"/>
                  </a:cubicBezTo>
                  <a:cubicBezTo>
                    <a:pt x="2861" y="21"/>
                    <a:pt x="2861" y="21"/>
                    <a:pt x="2861" y="21"/>
                  </a:cubicBezTo>
                  <a:lnTo>
                    <a:pt x="2242" y="680"/>
                  </a:lnTo>
                  <a:cubicBezTo>
                    <a:pt x="2180" y="454"/>
                    <a:pt x="1973" y="288"/>
                    <a:pt x="1727" y="288"/>
                  </a:cubicBezTo>
                  <a:cubicBezTo>
                    <a:pt x="1455" y="288"/>
                    <a:pt x="1230" y="492"/>
                    <a:pt x="1197" y="756"/>
                  </a:cubicBezTo>
                  <a:lnTo>
                    <a:pt x="1064" y="756"/>
                  </a:lnTo>
                  <a:cubicBezTo>
                    <a:pt x="1037" y="539"/>
                    <a:pt x="880" y="363"/>
                    <a:pt x="674" y="307"/>
                  </a:cubicBezTo>
                  <a:lnTo>
                    <a:pt x="799" y="173"/>
                  </a:lnTo>
                  <a:lnTo>
                    <a:pt x="919" y="350"/>
                  </a:lnTo>
                  <a:cubicBezTo>
                    <a:pt x="932" y="369"/>
                    <a:pt x="953" y="380"/>
                    <a:pt x="975" y="380"/>
                  </a:cubicBezTo>
                  <a:cubicBezTo>
                    <a:pt x="988" y="380"/>
                    <a:pt x="1001" y="376"/>
                    <a:pt x="1012" y="368"/>
                  </a:cubicBezTo>
                  <a:cubicBezTo>
                    <a:pt x="1042" y="347"/>
                    <a:pt x="1050" y="306"/>
                    <a:pt x="1030" y="275"/>
                  </a:cubicBezTo>
                  <a:lnTo>
                    <a:pt x="863" y="30"/>
                  </a:lnTo>
                  <a:cubicBezTo>
                    <a:pt x="863" y="30"/>
                    <a:pt x="863" y="29"/>
                    <a:pt x="863" y="29"/>
                  </a:cubicBezTo>
                  <a:cubicBezTo>
                    <a:pt x="861" y="27"/>
                    <a:pt x="860" y="26"/>
                    <a:pt x="858" y="24"/>
                  </a:cubicBezTo>
                  <a:cubicBezTo>
                    <a:pt x="857" y="22"/>
                    <a:pt x="855" y="20"/>
                    <a:pt x="854" y="19"/>
                  </a:cubicBezTo>
                  <a:cubicBezTo>
                    <a:pt x="854" y="19"/>
                    <a:pt x="854" y="19"/>
                    <a:pt x="853" y="19"/>
                  </a:cubicBezTo>
                  <a:cubicBezTo>
                    <a:pt x="852" y="17"/>
                    <a:pt x="851" y="17"/>
                    <a:pt x="850" y="16"/>
                  </a:cubicBezTo>
                  <a:cubicBezTo>
                    <a:pt x="848" y="14"/>
                    <a:pt x="846" y="12"/>
                    <a:pt x="843" y="11"/>
                  </a:cubicBezTo>
                  <a:cubicBezTo>
                    <a:pt x="842" y="10"/>
                    <a:pt x="840" y="9"/>
                    <a:pt x="838" y="8"/>
                  </a:cubicBezTo>
                  <a:cubicBezTo>
                    <a:pt x="836" y="7"/>
                    <a:pt x="834" y="6"/>
                    <a:pt x="832" y="5"/>
                  </a:cubicBezTo>
                  <a:cubicBezTo>
                    <a:pt x="830" y="4"/>
                    <a:pt x="827" y="4"/>
                    <a:pt x="825" y="3"/>
                  </a:cubicBezTo>
                  <a:cubicBezTo>
                    <a:pt x="823" y="3"/>
                    <a:pt x="821" y="2"/>
                    <a:pt x="819" y="2"/>
                  </a:cubicBezTo>
                  <a:cubicBezTo>
                    <a:pt x="817" y="1"/>
                    <a:pt x="815" y="1"/>
                    <a:pt x="813" y="1"/>
                  </a:cubicBezTo>
                  <a:cubicBezTo>
                    <a:pt x="811" y="1"/>
                    <a:pt x="809" y="1"/>
                    <a:pt x="807" y="1"/>
                  </a:cubicBezTo>
                  <a:cubicBezTo>
                    <a:pt x="805" y="1"/>
                    <a:pt x="802" y="1"/>
                    <a:pt x="800" y="1"/>
                  </a:cubicBezTo>
                  <a:cubicBezTo>
                    <a:pt x="798" y="1"/>
                    <a:pt x="796" y="2"/>
                    <a:pt x="794" y="2"/>
                  </a:cubicBezTo>
                  <a:cubicBezTo>
                    <a:pt x="792" y="2"/>
                    <a:pt x="790" y="3"/>
                    <a:pt x="787" y="4"/>
                  </a:cubicBezTo>
                  <a:cubicBezTo>
                    <a:pt x="785" y="5"/>
                    <a:pt x="783" y="5"/>
                    <a:pt x="782" y="6"/>
                  </a:cubicBezTo>
                  <a:cubicBezTo>
                    <a:pt x="779" y="7"/>
                    <a:pt x="777" y="8"/>
                    <a:pt x="774" y="10"/>
                  </a:cubicBezTo>
                  <a:cubicBezTo>
                    <a:pt x="773" y="11"/>
                    <a:pt x="772" y="11"/>
                    <a:pt x="770" y="12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8" y="14"/>
                    <a:pt x="766" y="15"/>
                    <a:pt x="765" y="17"/>
                  </a:cubicBezTo>
                  <a:cubicBezTo>
                    <a:pt x="763" y="18"/>
                    <a:pt x="761" y="20"/>
                    <a:pt x="760" y="21"/>
                  </a:cubicBezTo>
                  <a:cubicBezTo>
                    <a:pt x="759" y="21"/>
                    <a:pt x="759" y="21"/>
                    <a:pt x="759" y="21"/>
                  </a:cubicBezTo>
                  <a:lnTo>
                    <a:pt x="508" y="289"/>
                  </a:lnTo>
                  <a:cubicBezTo>
                    <a:pt x="225" y="302"/>
                    <a:pt x="0" y="536"/>
                    <a:pt x="0" y="822"/>
                  </a:cubicBezTo>
                  <a:cubicBezTo>
                    <a:pt x="0" y="1117"/>
                    <a:pt x="239" y="1356"/>
                    <a:pt x="534" y="1356"/>
                  </a:cubicBezTo>
                  <a:cubicBezTo>
                    <a:pt x="806" y="1356"/>
                    <a:pt x="1031" y="1152"/>
                    <a:pt x="1064" y="889"/>
                  </a:cubicBezTo>
                  <a:lnTo>
                    <a:pt x="1197" y="889"/>
                  </a:lnTo>
                  <a:cubicBezTo>
                    <a:pt x="1230" y="1152"/>
                    <a:pt x="1455" y="1356"/>
                    <a:pt x="1727" y="1356"/>
                  </a:cubicBezTo>
                  <a:cubicBezTo>
                    <a:pt x="2011" y="1356"/>
                    <a:pt x="2243" y="1135"/>
                    <a:pt x="2260" y="856"/>
                  </a:cubicBezTo>
                  <a:lnTo>
                    <a:pt x="2901" y="173"/>
                  </a:lnTo>
                  <a:lnTo>
                    <a:pt x="3021" y="350"/>
                  </a:lnTo>
                  <a:cubicBezTo>
                    <a:pt x="3034" y="369"/>
                    <a:pt x="3055" y="380"/>
                    <a:pt x="3077" y="380"/>
                  </a:cubicBezTo>
                  <a:cubicBezTo>
                    <a:pt x="3089" y="380"/>
                    <a:pt x="3103" y="376"/>
                    <a:pt x="3114" y="368"/>
                  </a:cubicBezTo>
                  <a:cubicBezTo>
                    <a:pt x="3144" y="347"/>
                    <a:pt x="3152" y="306"/>
                    <a:pt x="3132" y="275"/>
                  </a:cubicBezTo>
                  <a:lnTo>
                    <a:pt x="2965" y="3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grpSp>
          <p:nvGrpSpPr>
            <p:cNvPr id="61" name="组合 60"/>
            <p:cNvGrpSpPr/>
            <p:nvPr userDrawn="1"/>
          </p:nvGrpSpPr>
          <p:grpSpPr>
            <a:xfrm rot="1013132">
              <a:off x="7023807" y="1610064"/>
              <a:ext cx="794889" cy="623974"/>
              <a:chOff x="3654425" y="5089525"/>
              <a:chExt cx="1860550" cy="1460500"/>
            </a:xfrm>
            <a:grpFill/>
          </p:grpSpPr>
          <p:sp>
            <p:nvSpPr>
              <p:cNvPr id="130" name="Freeform 12"/>
              <p:cNvSpPr>
                <a:spLocks noEditPoints="1"/>
              </p:cNvSpPr>
              <p:nvPr userDrawn="1"/>
            </p:nvSpPr>
            <p:spPr bwMode="auto">
              <a:xfrm>
                <a:off x="3654425" y="5089525"/>
                <a:ext cx="1860550" cy="1460500"/>
              </a:xfrm>
              <a:custGeom>
                <a:avLst/>
                <a:gdLst>
                  <a:gd name="T0" fmla="*/ 2372 w 2506"/>
                  <a:gd name="T1" fmla="*/ 1716 h 1970"/>
                  <a:gd name="T2" fmla="*/ 2372 w 2506"/>
                  <a:gd name="T3" fmla="*/ 1716 h 1970"/>
                  <a:gd name="T4" fmla="*/ 1858 w 2506"/>
                  <a:gd name="T5" fmla="*/ 1575 h 1970"/>
                  <a:gd name="T6" fmla="*/ 1818 w 2506"/>
                  <a:gd name="T7" fmla="*/ 1576 h 1970"/>
                  <a:gd name="T8" fmla="*/ 1323 w 2506"/>
                  <a:gd name="T9" fmla="*/ 1715 h 1970"/>
                  <a:gd name="T10" fmla="*/ 1323 w 2506"/>
                  <a:gd name="T11" fmla="*/ 308 h 1970"/>
                  <a:gd name="T12" fmla="*/ 1847 w 2506"/>
                  <a:gd name="T13" fmla="*/ 133 h 1970"/>
                  <a:gd name="T14" fmla="*/ 2372 w 2506"/>
                  <a:gd name="T15" fmla="*/ 310 h 1970"/>
                  <a:gd name="T16" fmla="*/ 2372 w 2506"/>
                  <a:gd name="T17" fmla="*/ 1716 h 1970"/>
                  <a:gd name="T18" fmla="*/ 1182 w 2506"/>
                  <a:gd name="T19" fmla="*/ 1715 h 1970"/>
                  <a:gd name="T20" fmla="*/ 1182 w 2506"/>
                  <a:gd name="T21" fmla="*/ 1715 h 1970"/>
                  <a:gd name="T22" fmla="*/ 688 w 2506"/>
                  <a:gd name="T23" fmla="*/ 1576 h 1970"/>
                  <a:gd name="T24" fmla="*/ 647 w 2506"/>
                  <a:gd name="T25" fmla="*/ 1575 h 1970"/>
                  <a:gd name="T26" fmla="*/ 133 w 2506"/>
                  <a:gd name="T27" fmla="*/ 1716 h 1970"/>
                  <a:gd name="T28" fmla="*/ 133 w 2506"/>
                  <a:gd name="T29" fmla="*/ 310 h 1970"/>
                  <a:gd name="T30" fmla="*/ 659 w 2506"/>
                  <a:gd name="T31" fmla="*/ 133 h 1970"/>
                  <a:gd name="T32" fmla="*/ 1182 w 2506"/>
                  <a:gd name="T33" fmla="*/ 308 h 1970"/>
                  <a:gd name="T34" fmla="*/ 1182 w 2506"/>
                  <a:gd name="T35" fmla="*/ 1715 h 1970"/>
                  <a:gd name="T36" fmla="*/ 1849 w 2506"/>
                  <a:gd name="T37" fmla="*/ 0 h 1970"/>
                  <a:gd name="T38" fmla="*/ 1849 w 2506"/>
                  <a:gd name="T39" fmla="*/ 0 h 1970"/>
                  <a:gd name="T40" fmla="*/ 1823 w 2506"/>
                  <a:gd name="T41" fmla="*/ 0 h 1970"/>
                  <a:gd name="T42" fmla="*/ 1253 w 2506"/>
                  <a:gd name="T43" fmla="*/ 184 h 1970"/>
                  <a:gd name="T44" fmla="*/ 683 w 2506"/>
                  <a:gd name="T45" fmla="*/ 0 h 1970"/>
                  <a:gd name="T46" fmla="*/ 657 w 2506"/>
                  <a:gd name="T47" fmla="*/ 0 h 1970"/>
                  <a:gd name="T48" fmla="*/ 5 w 2506"/>
                  <a:gd name="T49" fmla="*/ 267 h 1970"/>
                  <a:gd name="T50" fmla="*/ 0 w 2506"/>
                  <a:gd name="T51" fmla="*/ 279 h 1970"/>
                  <a:gd name="T52" fmla="*/ 0 w 2506"/>
                  <a:gd name="T53" fmla="*/ 1970 h 1970"/>
                  <a:gd name="T54" fmla="*/ 107 w 2506"/>
                  <a:gd name="T55" fmla="*/ 1889 h 1970"/>
                  <a:gd name="T56" fmla="*/ 682 w 2506"/>
                  <a:gd name="T57" fmla="*/ 1709 h 1970"/>
                  <a:gd name="T58" fmla="*/ 1190 w 2506"/>
                  <a:gd name="T59" fmla="*/ 1876 h 1970"/>
                  <a:gd name="T60" fmla="*/ 1208 w 2506"/>
                  <a:gd name="T61" fmla="*/ 1888 h 1970"/>
                  <a:gd name="T62" fmla="*/ 1253 w 2506"/>
                  <a:gd name="T63" fmla="*/ 1924 h 1970"/>
                  <a:gd name="T64" fmla="*/ 1298 w 2506"/>
                  <a:gd name="T65" fmla="*/ 1888 h 1970"/>
                  <a:gd name="T66" fmla="*/ 1316 w 2506"/>
                  <a:gd name="T67" fmla="*/ 1876 h 1970"/>
                  <a:gd name="T68" fmla="*/ 1824 w 2506"/>
                  <a:gd name="T69" fmla="*/ 1709 h 1970"/>
                  <a:gd name="T70" fmla="*/ 2399 w 2506"/>
                  <a:gd name="T71" fmla="*/ 1889 h 1970"/>
                  <a:gd name="T72" fmla="*/ 2506 w 2506"/>
                  <a:gd name="T73" fmla="*/ 1970 h 1970"/>
                  <a:gd name="T74" fmla="*/ 2506 w 2506"/>
                  <a:gd name="T75" fmla="*/ 279 h 1970"/>
                  <a:gd name="T76" fmla="*/ 2501 w 2506"/>
                  <a:gd name="T77" fmla="*/ 267 h 1970"/>
                  <a:gd name="T78" fmla="*/ 1849 w 2506"/>
                  <a:gd name="T79" fmla="*/ 0 h 1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506" h="1970">
                    <a:moveTo>
                      <a:pt x="2372" y="1716"/>
                    </a:moveTo>
                    <a:lnTo>
                      <a:pt x="2372" y="1716"/>
                    </a:lnTo>
                    <a:cubicBezTo>
                      <a:pt x="2261" y="1655"/>
                      <a:pt x="2075" y="1575"/>
                      <a:pt x="1858" y="1575"/>
                    </a:cubicBezTo>
                    <a:cubicBezTo>
                      <a:pt x="1845" y="1575"/>
                      <a:pt x="1831" y="1576"/>
                      <a:pt x="1818" y="1576"/>
                    </a:cubicBezTo>
                    <a:cubicBezTo>
                      <a:pt x="1599" y="1587"/>
                      <a:pt x="1427" y="1659"/>
                      <a:pt x="1323" y="1715"/>
                    </a:cubicBezTo>
                    <a:lnTo>
                      <a:pt x="1323" y="308"/>
                    </a:lnTo>
                    <a:cubicBezTo>
                      <a:pt x="1347" y="271"/>
                      <a:pt x="1462" y="127"/>
                      <a:pt x="1847" y="133"/>
                    </a:cubicBezTo>
                    <a:cubicBezTo>
                      <a:pt x="2229" y="140"/>
                      <a:pt x="2347" y="273"/>
                      <a:pt x="2372" y="310"/>
                    </a:cubicBezTo>
                    <a:lnTo>
                      <a:pt x="2372" y="1716"/>
                    </a:lnTo>
                    <a:close/>
                    <a:moveTo>
                      <a:pt x="1182" y="1715"/>
                    </a:moveTo>
                    <a:lnTo>
                      <a:pt x="1182" y="1715"/>
                    </a:lnTo>
                    <a:cubicBezTo>
                      <a:pt x="1079" y="1659"/>
                      <a:pt x="906" y="1587"/>
                      <a:pt x="688" y="1576"/>
                    </a:cubicBezTo>
                    <a:cubicBezTo>
                      <a:pt x="674" y="1576"/>
                      <a:pt x="661" y="1575"/>
                      <a:pt x="647" y="1575"/>
                    </a:cubicBezTo>
                    <a:cubicBezTo>
                      <a:pt x="431" y="1575"/>
                      <a:pt x="244" y="1655"/>
                      <a:pt x="133" y="1716"/>
                    </a:cubicBezTo>
                    <a:lnTo>
                      <a:pt x="133" y="310"/>
                    </a:lnTo>
                    <a:cubicBezTo>
                      <a:pt x="159" y="273"/>
                      <a:pt x="276" y="140"/>
                      <a:pt x="659" y="133"/>
                    </a:cubicBezTo>
                    <a:cubicBezTo>
                      <a:pt x="1044" y="127"/>
                      <a:pt x="1159" y="271"/>
                      <a:pt x="1182" y="308"/>
                    </a:cubicBezTo>
                    <a:lnTo>
                      <a:pt x="1182" y="1715"/>
                    </a:lnTo>
                    <a:close/>
                    <a:moveTo>
                      <a:pt x="1849" y="0"/>
                    </a:moveTo>
                    <a:lnTo>
                      <a:pt x="1849" y="0"/>
                    </a:lnTo>
                    <a:cubicBezTo>
                      <a:pt x="1840" y="0"/>
                      <a:pt x="1831" y="0"/>
                      <a:pt x="1823" y="0"/>
                    </a:cubicBezTo>
                    <a:cubicBezTo>
                      <a:pt x="1490" y="0"/>
                      <a:pt x="1328" y="105"/>
                      <a:pt x="1253" y="184"/>
                    </a:cubicBezTo>
                    <a:cubicBezTo>
                      <a:pt x="1178" y="105"/>
                      <a:pt x="1015" y="0"/>
                      <a:pt x="683" y="0"/>
                    </a:cubicBezTo>
                    <a:cubicBezTo>
                      <a:pt x="674" y="0"/>
                      <a:pt x="666" y="0"/>
                      <a:pt x="657" y="0"/>
                    </a:cubicBezTo>
                    <a:cubicBezTo>
                      <a:pt x="127" y="9"/>
                      <a:pt x="16" y="240"/>
                      <a:pt x="5" y="267"/>
                    </a:cubicBezTo>
                    <a:lnTo>
                      <a:pt x="0" y="279"/>
                    </a:lnTo>
                    <a:lnTo>
                      <a:pt x="0" y="1970"/>
                    </a:lnTo>
                    <a:lnTo>
                      <a:pt x="107" y="1889"/>
                    </a:lnTo>
                    <a:cubicBezTo>
                      <a:pt x="109" y="1887"/>
                      <a:pt x="369" y="1695"/>
                      <a:pt x="682" y="1709"/>
                    </a:cubicBezTo>
                    <a:cubicBezTo>
                      <a:pt x="943" y="1722"/>
                      <a:pt x="1133" y="1837"/>
                      <a:pt x="1190" y="1876"/>
                    </a:cubicBezTo>
                    <a:cubicBezTo>
                      <a:pt x="1201" y="1883"/>
                      <a:pt x="1207" y="1888"/>
                      <a:pt x="1208" y="1888"/>
                    </a:cubicBezTo>
                    <a:lnTo>
                      <a:pt x="1253" y="1924"/>
                    </a:lnTo>
                    <a:lnTo>
                      <a:pt x="1298" y="1888"/>
                    </a:lnTo>
                    <a:cubicBezTo>
                      <a:pt x="1298" y="1888"/>
                      <a:pt x="1304" y="1883"/>
                      <a:pt x="1316" y="1876"/>
                    </a:cubicBezTo>
                    <a:cubicBezTo>
                      <a:pt x="1373" y="1837"/>
                      <a:pt x="1563" y="1722"/>
                      <a:pt x="1824" y="1709"/>
                    </a:cubicBezTo>
                    <a:cubicBezTo>
                      <a:pt x="2135" y="1695"/>
                      <a:pt x="2396" y="1887"/>
                      <a:pt x="2399" y="1889"/>
                    </a:cubicBezTo>
                    <a:lnTo>
                      <a:pt x="2506" y="1970"/>
                    </a:lnTo>
                    <a:lnTo>
                      <a:pt x="2506" y="279"/>
                    </a:lnTo>
                    <a:lnTo>
                      <a:pt x="2501" y="267"/>
                    </a:lnTo>
                    <a:cubicBezTo>
                      <a:pt x="2490" y="240"/>
                      <a:pt x="2379" y="9"/>
                      <a:pt x="1849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31" name="Freeform 13"/>
              <p:cNvSpPr/>
              <p:nvPr userDrawn="1"/>
            </p:nvSpPr>
            <p:spPr bwMode="auto">
              <a:xfrm>
                <a:off x="3829050" y="53990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0 h 206"/>
                  <a:gd name="T12" fmla="*/ 68 w 844"/>
                  <a:gd name="T13" fmla="*/ 193 h 206"/>
                  <a:gd name="T14" fmla="*/ 437 w 844"/>
                  <a:gd name="T15" fmla="*/ 89 h 206"/>
                  <a:gd name="T16" fmla="*/ 775 w 844"/>
                  <a:gd name="T17" fmla="*/ 193 h 206"/>
                  <a:gd name="T18" fmla="*/ 831 w 844"/>
                  <a:gd name="T19" fmla="*/ 183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3"/>
                      <a:pt x="667" y="19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3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8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32" name="Freeform 14"/>
              <p:cNvSpPr/>
              <p:nvPr userDrawn="1"/>
            </p:nvSpPr>
            <p:spPr bwMode="auto">
              <a:xfrm>
                <a:off x="3829050" y="56784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4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3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3"/>
                      <a:pt x="775" y="194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33" name="Freeform 15"/>
              <p:cNvSpPr/>
              <p:nvPr userDrawn="1"/>
            </p:nvSpPr>
            <p:spPr bwMode="auto">
              <a:xfrm>
                <a:off x="3829050" y="5957888"/>
                <a:ext cx="627063" cy="153988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34" name="Freeform 16"/>
              <p:cNvSpPr/>
              <p:nvPr userDrawn="1"/>
            </p:nvSpPr>
            <p:spPr bwMode="auto">
              <a:xfrm>
                <a:off x="4713288" y="5437188"/>
                <a:ext cx="627063" cy="152400"/>
              </a:xfrm>
              <a:custGeom>
                <a:avLst/>
                <a:gdLst>
                  <a:gd name="T0" fmla="*/ 822 w 844"/>
                  <a:gd name="T1" fmla="*/ 127 h 205"/>
                  <a:gd name="T2" fmla="*/ 822 w 844"/>
                  <a:gd name="T3" fmla="*/ 127 h 205"/>
                  <a:gd name="T4" fmla="*/ 441 w 844"/>
                  <a:gd name="T5" fmla="*/ 9 h 205"/>
                  <a:gd name="T6" fmla="*/ 23 w 844"/>
                  <a:gd name="T7" fmla="*/ 127 h 205"/>
                  <a:gd name="T8" fmla="*/ 12 w 844"/>
                  <a:gd name="T9" fmla="*/ 182 h 205"/>
                  <a:gd name="T10" fmla="*/ 45 w 844"/>
                  <a:gd name="T11" fmla="*/ 200 h 205"/>
                  <a:gd name="T12" fmla="*/ 67 w 844"/>
                  <a:gd name="T13" fmla="*/ 193 h 205"/>
                  <a:gd name="T14" fmla="*/ 437 w 844"/>
                  <a:gd name="T15" fmla="*/ 89 h 205"/>
                  <a:gd name="T16" fmla="*/ 775 w 844"/>
                  <a:gd name="T17" fmla="*/ 193 h 205"/>
                  <a:gd name="T18" fmla="*/ 831 w 844"/>
                  <a:gd name="T19" fmla="*/ 183 h 205"/>
                  <a:gd name="T20" fmla="*/ 822 w 844"/>
                  <a:gd name="T21" fmla="*/ 127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5">
                    <a:moveTo>
                      <a:pt x="822" y="127"/>
                    </a:moveTo>
                    <a:lnTo>
                      <a:pt x="822" y="127"/>
                    </a:lnTo>
                    <a:cubicBezTo>
                      <a:pt x="815" y="123"/>
                      <a:pt x="667" y="19"/>
                      <a:pt x="441" y="9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2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7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5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35" name="Freeform 17"/>
              <p:cNvSpPr/>
              <p:nvPr userDrawn="1"/>
            </p:nvSpPr>
            <p:spPr bwMode="auto">
              <a:xfrm>
                <a:off x="4713288" y="57165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36" name="Freeform 18"/>
              <p:cNvSpPr/>
              <p:nvPr userDrawn="1"/>
            </p:nvSpPr>
            <p:spPr bwMode="auto">
              <a:xfrm>
                <a:off x="4713288" y="5997575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4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grpSp>
          <p:nvGrpSpPr>
            <p:cNvPr id="62" name="组合 61"/>
            <p:cNvGrpSpPr/>
            <p:nvPr userDrawn="1"/>
          </p:nvGrpSpPr>
          <p:grpSpPr>
            <a:xfrm>
              <a:off x="7220697" y="119286"/>
              <a:ext cx="1301704" cy="1299270"/>
              <a:chOff x="6262688" y="5170488"/>
              <a:chExt cx="1697038" cy="1693863"/>
            </a:xfrm>
            <a:grpFill/>
          </p:grpSpPr>
          <p:sp>
            <p:nvSpPr>
              <p:cNvPr id="128" name="Freeform 19"/>
              <p:cNvSpPr>
                <a:spLocks noEditPoints="1"/>
              </p:cNvSpPr>
              <p:nvPr userDrawn="1"/>
            </p:nvSpPr>
            <p:spPr bwMode="auto">
              <a:xfrm>
                <a:off x="6262688" y="5170488"/>
                <a:ext cx="1697038" cy="1693863"/>
              </a:xfrm>
              <a:custGeom>
                <a:avLst/>
                <a:gdLst>
                  <a:gd name="T0" fmla="*/ 1760 w 2284"/>
                  <a:gd name="T1" fmla="*/ 1142 h 2284"/>
                  <a:gd name="T2" fmla="*/ 1919 w 2284"/>
                  <a:gd name="T3" fmla="*/ 1406 h 2284"/>
                  <a:gd name="T4" fmla="*/ 1756 w 2284"/>
                  <a:gd name="T5" fmla="*/ 1940 h 2284"/>
                  <a:gd name="T6" fmla="*/ 1878 w 2284"/>
                  <a:gd name="T7" fmla="*/ 1506 h 2284"/>
                  <a:gd name="T8" fmla="*/ 1433 w 2284"/>
                  <a:gd name="T9" fmla="*/ 1845 h 2284"/>
                  <a:gd name="T10" fmla="*/ 1496 w 2284"/>
                  <a:gd name="T11" fmla="*/ 1592 h 2284"/>
                  <a:gd name="T12" fmla="*/ 1142 w 2284"/>
                  <a:gd name="T13" fmla="*/ 2204 h 2284"/>
                  <a:gd name="T14" fmla="*/ 1405 w 2284"/>
                  <a:gd name="T15" fmla="*/ 1921 h 2284"/>
                  <a:gd name="T16" fmla="*/ 787 w 2284"/>
                  <a:gd name="T17" fmla="*/ 1592 h 2284"/>
                  <a:gd name="T18" fmla="*/ 850 w 2284"/>
                  <a:gd name="T19" fmla="*/ 1845 h 2284"/>
                  <a:gd name="T20" fmla="*/ 528 w 2284"/>
                  <a:gd name="T21" fmla="*/ 1940 h 2284"/>
                  <a:gd name="T22" fmla="*/ 704 w 2284"/>
                  <a:gd name="T23" fmla="*/ 1580 h 2284"/>
                  <a:gd name="T24" fmla="*/ 80 w 2284"/>
                  <a:gd name="T25" fmla="*/ 1143 h 2284"/>
                  <a:gd name="T26" fmla="*/ 523 w 2284"/>
                  <a:gd name="T27" fmla="*/ 1142 h 2284"/>
                  <a:gd name="T28" fmla="*/ 676 w 2284"/>
                  <a:gd name="T29" fmla="*/ 950 h 2284"/>
                  <a:gd name="T30" fmla="*/ 439 w 2284"/>
                  <a:gd name="T31" fmla="*/ 851 h 2284"/>
                  <a:gd name="T32" fmla="*/ 676 w 2284"/>
                  <a:gd name="T33" fmla="*/ 1335 h 2284"/>
                  <a:gd name="T34" fmla="*/ 438 w 2284"/>
                  <a:gd name="T35" fmla="*/ 1434 h 2284"/>
                  <a:gd name="T36" fmla="*/ 670 w 2284"/>
                  <a:gd name="T37" fmla="*/ 1204 h 2284"/>
                  <a:gd name="T38" fmla="*/ 670 w 2284"/>
                  <a:gd name="T39" fmla="*/ 1080 h 2284"/>
                  <a:gd name="T40" fmla="*/ 391 w 2284"/>
                  <a:gd name="T41" fmla="*/ 392 h 2284"/>
                  <a:gd name="T42" fmla="*/ 778 w 2284"/>
                  <a:gd name="T43" fmla="*/ 407 h 2284"/>
                  <a:gd name="T44" fmla="*/ 391 w 2284"/>
                  <a:gd name="T45" fmla="*/ 392 h 2284"/>
                  <a:gd name="T46" fmla="*/ 1074 w 2284"/>
                  <a:gd name="T47" fmla="*/ 574 h 2284"/>
                  <a:gd name="T48" fmla="*/ 850 w 2284"/>
                  <a:gd name="T49" fmla="*/ 440 h 2284"/>
                  <a:gd name="T50" fmla="*/ 1405 w 2284"/>
                  <a:gd name="T51" fmla="*/ 364 h 2284"/>
                  <a:gd name="T52" fmla="*/ 1142 w 2284"/>
                  <a:gd name="T53" fmla="*/ 80 h 2284"/>
                  <a:gd name="T54" fmla="*/ 1335 w 2284"/>
                  <a:gd name="T55" fmla="*/ 677 h 2284"/>
                  <a:gd name="T56" fmla="*/ 1496 w 2284"/>
                  <a:gd name="T57" fmla="*/ 693 h 2284"/>
                  <a:gd name="T58" fmla="*/ 1509 w 2284"/>
                  <a:gd name="T59" fmla="*/ 775 h 2284"/>
                  <a:gd name="T60" fmla="*/ 1431 w 2284"/>
                  <a:gd name="T61" fmla="*/ 765 h 2284"/>
                  <a:gd name="T62" fmla="*/ 1142 w 2284"/>
                  <a:gd name="T63" fmla="*/ 623 h 2284"/>
                  <a:gd name="T64" fmla="*/ 1081 w 2284"/>
                  <a:gd name="T65" fmla="*/ 671 h 2284"/>
                  <a:gd name="T66" fmla="*/ 774 w 2284"/>
                  <a:gd name="T67" fmla="*/ 775 h 2284"/>
                  <a:gd name="T68" fmla="*/ 764 w 2284"/>
                  <a:gd name="T69" fmla="*/ 853 h 2284"/>
                  <a:gd name="T70" fmla="*/ 774 w 2284"/>
                  <a:gd name="T71" fmla="*/ 1510 h 2284"/>
                  <a:gd name="T72" fmla="*/ 852 w 2284"/>
                  <a:gd name="T73" fmla="*/ 1520 h 2284"/>
                  <a:gd name="T74" fmla="*/ 1142 w 2284"/>
                  <a:gd name="T75" fmla="*/ 1662 h 2284"/>
                  <a:gd name="T76" fmla="*/ 1203 w 2284"/>
                  <a:gd name="T77" fmla="*/ 1614 h 2284"/>
                  <a:gd name="T78" fmla="*/ 1509 w 2284"/>
                  <a:gd name="T79" fmla="*/ 1510 h 2284"/>
                  <a:gd name="T80" fmla="*/ 1519 w 2284"/>
                  <a:gd name="T81" fmla="*/ 1432 h 2284"/>
                  <a:gd name="T82" fmla="*/ 1302 w 2284"/>
                  <a:gd name="T83" fmla="*/ 1530 h 2284"/>
                  <a:gd name="T84" fmla="*/ 864 w 2284"/>
                  <a:gd name="T85" fmla="*/ 1420 h 2284"/>
                  <a:gd name="T86" fmla="*/ 754 w 2284"/>
                  <a:gd name="T87" fmla="*/ 982 h 2284"/>
                  <a:gd name="T88" fmla="*/ 1142 w 2284"/>
                  <a:gd name="T89" fmla="*/ 750 h 2284"/>
                  <a:gd name="T90" fmla="*/ 1529 w 2284"/>
                  <a:gd name="T91" fmla="*/ 982 h 2284"/>
                  <a:gd name="T92" fmla="*/ 1419 w 2284"/>
                  <a:gd name="T93" fmla="*/ 1420 h 2284"/>
                  <a:gd name="T94" fmla="*/ 1607 w 2284"/>
                  <a:gd name="T95" fmla="*/ 950 h 2284"/>
                  <a:gd name="T96" fmla="*/ 1710 w 2284"/>
                  <a:gd name="T97" fmla="*/ 1075 h 2284"/>
                  <a:gd name="T98" fmla="*/ 1845 w 2284"/>
                  <a:gd name="T99" fmla="*/ 1434 h 2284"/>
                  <a:gd name="T100" fmla="*/ 1711 w 2284"/>
                  <a:gd name="T101" fmla="*/ 1210 h 2284"/>
                  <a:gd name="T102" fmla="*/ 1661 w 2284"/>
                  <a:gd name="T103" fmla="*/ 1142 h 2284"/>
                  <a:gd name="T104" fmla="*/ 1613 w 2284"/>
                  <a:gd name="T105" fmla="*/ 1080 h 2284"/>
                  <a:gd name="T106" fmla="*/ 1893 w 2284"/>
                  <a:gd name="T107" fmla="*/ 392 h 2284"/>
                  <a:gd name="T108" fmla="*/ 1505 w 2284"/>
                  <a:gd name="T109" fmla="*/ 407 h 2284"/>
                  <a:gd name="T110" fmla="*/ 1952 w 2284"/>
                  <a:gd name="T111" fmla="*/ 807 h 2284"/>
                  <a:gd name="T112" fmla="*/ 1477 w 2284"/>
                  <a:gd name="T113" fmla="*/ 332 h 2284"/>
                  <a:gd name="T114" fmla="*/ 528 w 2284"/>
                  <a:gd name="T115" fmla="*/ 265 h 2284"/>
                  <a:gd name="T116" fmla="*/ 0 w 2284"/>
                  <a:gd name="T117" fmla="*/ 1143 h 2284"/>
                  <a:gd name="T118" fmla="*/ 528 w 2284"/>
                  <a:gd name="T119" fmla="*/ 2020 h 2284"/>
                  <a:gd name="T120" fmla="*/ 1477 w 2284"/>
                  <a:gd name="T121" fmla="*/ 1953 h 2284"/>
                  <a:gd name="T122" fmla="*/ 1952 w 2284"/>
                  <a:gd name="T123" fmla="*/ 1478 h 2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84" h="2284">
                    <a:moveTo>
                      <a:pt x="1919" y="1406"/>
                    </a:moveTo>
                    <a:lnTo>
                      <a:pt x="1919" y="1406"/>
                    </a:lnTo>
                    <a:cubicBezTo>
                      <a:pt x="1878" y="1322"/>
                      <a:pt x="1825" y="1233"/>
                      <a:pt x="1760" y="1142"/>
                    </a:cubicBezTo>
                    <a:cubicBezTo>
                      <a:pt x="1824" y="1053"/>
                      <a:pt x="1878" y="965"/>
                      <a:pt x="1920" y="879"/>
                    </a:cubicBezTo>
                    <a:cubicBezTo>
                      <a:pt x="2100" y="953"/>
                      <a:pt x="2204" y="1049"/>
                      <a:pt x="2204" y="1143"/>
                    </a:cubicBezTo>
                    <a:cubicBezTo>
                      <a:pt x="2204" y="1236"/>
                      <a:pt x="2100" y="1332"/>
                      <a:pt x="1919" y="1406"/>
                    </a:cubicBezTo>
                    <a:close/>
                    <a:moveTo>
                      <a:pt x="1893" y="1893"/>
                    </a:moveTo>
                    <a:lnTo>
                      <a:pt x="1893" y="1893"/>
                    </a:lnTo>
                    <a:cubicBezTo>
                      <a:pt x="1862" y="1924"/>
                      <a:pt x="1816" y="1940"/>
                      <a:pt x="1756" y="1940"/>
                    </a:cubicBezTo>
                    <a:cubicBezTo>
                      <a:pt x="1684" y="1940"/>
                      <a:pt x="1599" y="1918"/>
                      <a:pt x="1505" y="1878"/>
                    </a:cubicBezTo>
                    <a:cubicBezTo>
                      <a:pt x="1536" y="1790"/>
                      <a:pt x="1561" y="1689"/>
                      <a:pt x="1579" y="1580"/>
                    </a:cubicBezTo>
                    <a:cubicBezTo>
                      <a:pt x="1689" y="1562"/>
                      <a:pt x="1789" y="1537"/>
                      <a:pt x="1878" y="1506"/>
                    </a:cubicBezTo>
                    <a:cubicBezTo>
                      <a:pt x="1954" y="1686"/>
                      <a:pt x="1959" y="1828"/>
                      <a:pt x="1893" y="1893"/>
                    </a:cubicBezTo>
                    <a:close/>
                    <a:moveTo>
                      <a:pt x="1433" y="1845"/>
                    </a:moveTo>
                    <a:lnTo>
                      <a:pt x="1433" y="1845"/>
                    </a:lnTo>
                    <a:cubicBezTo>
                      <a:pt x="1361" y="1809"/>
                      <a:pt x="1286" y="1764"/>
                      <a:pt x="1210" y="1711"/>
                    </a:cubicBezTo>
                    <a:cubicBezTo>
                      <a:pt x="1251" y="1679"/>
                      <a:pt x="1293" y="1644"/>
                      <a:pt x="1335" y="1608"/>
                    </a:cubicBezTo>
                    <a:cubicBezTo>
                      <a:pt x="1390" y="1604"/>
                      <a:pt x="1444" y="1599"/>
                      <a:pt x="1496" y="1592"/>
                    </a:cubicBezTo>
                    <a:cubicBezTo>
                      <a:pt x="1480" y="1686"/>
                      <a:pt x="1458" y="1771"/>
                      <a:pt x="1433" y="1845"/>
                    </a:cubicBezTo>
                    <a:close/>
                    <a:moveTo>
                      <a:pt x="1142" y="2204"/>
                    </a:moveTo>
                    <a:lnTo>
                      <a:pt x="1142" y="2204"/>
                    </a:lnTo>
                    <a:cubicBezTo>
                      <a:pt x="1049" y="2204"/>
                      <a:pt x="952" y="2101"/>
                      <a:pt x="878" y="1921"/>
                    </a:cubicBezTo>
                    <a:cubicBezTo>
                      <a:pt x="963" y="1879"/>
                      <a:pt x="1052" y="1825"/>
                      <a:pt x="1142" y="1761"/>
                    </a:cubicBezTo>
                    <a:cubicBezTo>
                      <a:pt x="1231" y="1825"/>
                      <a:pt x="1320" y="1879"/>
                      <a:pt x="1405" y="1921"/>
                    </a:cubicBezTo>
                    <a:cubicBezTo>
                      <a:pt x="1331" y="2101"/>
                      <a:pt x="1235" y="2204"/>
                      <a:pt x="1142" y="2204"/>
                    </a:cubicBezTo>
                    <a:close/>
                    <a:moveTo>
                      <a:pt x="787" y="1592"/>
                    </a:moveTo>
                    <a:lnTo>
                      <a:pt x="787" y="1592"/>
                    </a:lnTo>
                    <a:cubicBezTo>
                      <a:pt x="839" y="1599"/>
                      <a:pt x="893" y="1604"/>
                      <a:pt x="949" y="1608"/>
                    </a:cubicBezTo>
                    <a:cubicBezTo>
                      <a:pt x="990" y="1644"/>
                      <a:pt x="1032" y="1679"/>
                      <a:pt x="1074" y="1711"/>
                    </a:cubicBezTo>
                    <a:cubicBezTo>
                      <a:pt x="997" y="1764"/>
                      <a:pt x="922" y="1809"/>
                      <a:pt x="850" y="1845"/>
                    </a:cubicBezTo>
                    <a:cubicBezTo>
                      <a:pt x="825" y="1771"/>
                      <a:pt x="804" y="1686"/>
                      <a:pt x="787" y="1592"/>
                    </a:cubicBezTo>
                    <a:close/>
                    <a:moveTo>
                      <a:pt x="528" y="1940"/>
                    </a:moveTo>
                    <a:lnTo>
                      <a:pt x="528" y="1940"/>
                    </a:lnTo>
                    <a:cubicBezTo>
                      <a:pt x="468" y="1940"/>
                      <a:pt x="421" y="1924"/>
                      <a:pt x="391" y="1893"/>
                    </a:cubicBezTo>
                    <a:cubicBezTo>
                      <a:pt x="325" y="1828"/>
                      <a:pt x="330" y="1686"/>
                      <a:pt x="405" y="1506"/>
                    </a:cubicBezTo>
                    <a:cubicBezTo>
                      <a:pt x="494" y="1537"/>
                      <a:pt x="595" y="1562"/>
                      <a:pt x="704" y="1580"/>
                    </a:cubicBezTo>
                    <a:cubicBezTo>
                      <a:pt x="722" y="1689"/>
                      <a:pt x="747" y="1790"/>
                      <a:pt x="778" y="1878"/>
                    </a:cubicBezTo>
                    <a:cubicBezTo>
                      <a:pt x="685" y="1918"/>
                      <a:pt x="599" y="1940"/>
                      <a:pt x="528" y="1940"/>
                    </a:cubicBezTo>
                    <a:close/>
                    <a:moveTo>
                      <a:pt x="80" y="1143"/>
                    </a:moveTo>
                    <a:lnTo>
                      <a:pt x="80" y="1143"/>
                    </a:lnTo>
                    <a:cubicBezTo>
                      <a:pt x="80" y="1049"/>
                      <a:pt x="183" y="953"/>
                      <a:pt x="364" y="879"/>
                    </a:cubicBezTo>
                    <a:cubicBezTo>
                      <a:pt x="406" y="965"/>
                      <a:pt x="459" y="1053"/>
                      <a:pt x="523" y="1142"/>
                    </a:cubicBezTo>
                    <a:cubicBezTo>
                      <a:pt x="458" y="1233"/>
                      <a:pt x="405" y="1322"/>
                      <a:pt x="364" y="1406"/>
                    </a:cubicBezTo>
                    <a:cubicBezTo>
                      <a:pt x="183" y="1332"/>
                      <a:pt x="80" y="1236"/>
                      <a:pt x="80" y="1143"/>
                    </a:cubicBezTo>
                    <a:close/>
                    <a:moveTo>
                      <a:pt x="676" y="950"/>
                    </a:moveTo>
                    <a:lnTo>
                      <a:pt x="676" y="950"/>
                    </a:lnTo>
                    <a:cubicBezTo>
                      <a:pt x="639" y="991"/>
                      <a:pt x="605" y="1033"/>
                      <a:pt x="573" y="1075"/>
                    </a:cubicBezTo>
                    <a:cubicBezTo>
                      <a:pt x="520" y="999"/>
                      <a:pt x="475" y="924"/>
                      <a:pt x="439" y="851"/>
                    </a:cubicBezTo>
                    <a:cubicBezTo>
                      <a:pt x="514" y="826"/>
                      <a:pt x="598" y="804"/>
                      <a:pt x="692" y="788"/>
                    </a:cubicBezTo>
                    <a:cubicBezTo>
                      <a:pt x="685" y="840"/>
                      <a:pt x="680" y="894"/>
                      <a:pt x="676" y="950"/>
                    </a:cubicBezTo>
                    <a:close/>
                    <a:moveTo>
                      <a:pt x="676" y="1335"/>
                    </a:moveTo>
                    <a:lnTo>
                      <a:pt x="676" y="1335"/>
                    </a:lnTo>
                    <a:cubicBezTo>
                      <a:pt x="680" y="1391"/>
                      <a:pt x="685" y="1445"/>
                      <a:pt x="692" y="1497"/>
                    </a:cubicBezTo>
                    <a:cubicBezTo>
                      <a:pt x="598" y="1481"/>
                      <a:pt x="513" y="1459"/>
                      <a:pt x="438" y="1434"/>
                    </a:cubicBezTo>
                    <a:cubicBezTo>
                      <a:pt x="473" y="1363"/>
                      <a:pt x="518" y="1288"/>
                      <a:pt x="573" y="1210"/>
                    </a:cubicBezTo>
                    <a:cubicBezTo>
                      <a:pt x="605" y="1252"/>
                      <a:pt x="640" y="1294"/>
                      <a:pt x="676" y="1335"/>
                    </a:cubicBezTo>
                    <a:close/>
                    <a:moveTo>
                      <a:pt x="670" y="1204"/>
                    </a:moveTo>
                    <a:lnTo>
                      <a:pt x="670" y="1204"/>
                    </a:lnTo>
                    <a:cubicBezTo>
                      <a:pt x="654" y="1183"/>
                      <a:pt x="637" y="1163"/>
                      <a:pt x="622" y="1142"/>
                    </a:cubicBezTo>
                    <a:cubicBezTo>
                      <a:pt x="637" y="1122"/>
                      <a:pt x="653" y="1101"/>
                      <a:pt x="670" y="1080"/>
                    </a:cubicBezTo>
                    <a:cubicBezTo>
                      <a:pt x="670" y="1101"/>
                      <a:pt x="669" y="1122"/>
                      <a:pt x="669" y="1143"/>
                    </a:cubicBezTo>
                    <a:cubicBezTo>
                      <a:pt x="669" y="1163"/>
                      <a:pt x="670" y="1184"/>
                      <a:pt x="670" y="1204"/>
                    </a:cubicBezTo>
                    <a:close/>
                    <a:moveTo>
                      <a:pt x="391" y="392"/>
                    </a:moveTo>
                    <a:lnTo>
                      <a:pt x="391" y="392"/>
                    </a:lnTo>
                    <a:cubicBezTo>
                      <a:pt x="421" y="361"/>
                      <a:pt x="468" y="345"/>
                      <a:pt x="528" y="345"/>
                    </a:cubicBezTo>
                    <a:cubicBezTo>
                      <a:pt x="599" y="345"/>
                      <a:pt x="685" y="367"/>
                      <a:pt x="778" y="407"/>
                    </a:cubicBezTo>
                    <a:cubicBezTo>
                      <a:pt x="747" y="495"/>
                      <a:pt x="722" y="596"/>
                      <a:pt x="704" y="705"/>
                    </a:cubicBezTo>
                    <a:cubicBezTo>
                      <a:pt x="595" y="723"/>
                      <a:pt x="494" y="748"/>
                      <a:pt x="406" y="779"/>
                    </a:cubicBezTo>
                    <a:cubicBezTo>
                      <a:pt x="330" y="599"/>
                      <a:pt x="324" y="458"/>
                      <a:pt x="391" y="392"/>
                    </a:cubicBezTo>
                    <a:close/>
                    <a:moveTo>
                      <a:pt x="850" y="440"/>
                    </a:moveTo>
                    <a:lnTo>
                      <a:pt x="850" y="440"/>
                    </a:lnTo>
                    <a:cubicBezTo>
                      <a:pt x="922" y="476"/>
                      <a:pt x="997" y="521"/>
                      <a:pt x="1074" y="574"/>
                    </a:cubicBezTo>
                    <a:cubicBezTo>
                      <a:pt x="1032" y="606"/>
                      <a:pt x="990" y="641"/>
                      <a:pt x="949" y="677"/>
                    </a:cubicBezTo>
                    <a:cubicBezTo>
                      <a:pt x="893" y="681"/>
                      <a:pt x="839" y="686"/>
                      <a:pt x="787" y="693"/>
                    </a:cubicBezTo>
                    <a:cubicBezTo>
                      <a:pt x="804" y="599"/>
                      <a:pt x="825" y="514"/>
                      <a:pt x="850" y="440"/>
                    </a:cubicBezTo>
                    <a:close/>
                    <a:moveTo>
                      <a:pt x="1142" y="80"/>
                    </a:moveTo>
                    <a:lnTo>
                      <a:pt x="1142" y="80"/>
                    </a:lnTo>
                    <a:cubicBezTo>
                      <a:pt x="1235" y="80"/>
                      <a:pt x="1331" y="184"/>
                      <a:pt x="1405" y="364"/>
                    </a:cubicBezTo>
                    <a:cubicBezTo>
                      <a:pt x="1320" y="406"/>
                      <a:pt x="1231" y="460"/>
                      <a:pt x="1142" y="524"/>
                    </a:cubicBezTo>
                    <a:cubicBezTo>
                      <a:pt x="1052" y="460"/>
                      <a:pt x="963" y="406"/>
                      <a:pt x="878" y="364"/>
                    </a:cubicBezTo>
                    <a:cubicBezTo>
                      <a:pt x="952" y="184"/>
                      <a:pt x="1049" y="80"/>
                      <a:pt x="1142" y="80"/>
                    </a:cubicBezTo>
                    <a:close/>
                    <a:moveTo>
                      <a:pt x="1496" y="693"/>
                    </a:moveTo>
                    <a:lnTo>
                      <a:pt x="1496" y="693"/>
                    </a:lnTo>
                    <a:cubicBezTo>
                      <a:pt x="1444" y="686"/>
                      <a:pt x="1390" y="681"/>
                      <a:pt x="1335" y="677"/>
                    </a:cubicBezTo>
                    <a:cubicBezTo>
                      <a:pt x="1293" y="641"/>
                      <a:pt x="1251" y="606"/>
                      <a:pt x="1210" y="574"/>
                    </a:cubicBezTo>
                    <a:cubicBezTo>
                      <a:pt x="1286" y="521"/>
                      <a:pt x="1361" y="476"/>
                      <a:pt x="1433" y="440"/>
                    </a:cubicBezTo>
                    <a:cubicBezTo>
                      <a:pt x="1458" y="514"/>
                      <a:pt x="1480" y="599"/>
                      <a:pt x="1496" y="693"/>
                    </a:cubicBezTo>
                    <a:close/>
                    <a:moveTo>
                      <a:pt x="1431" y="765"/>
                    </a:moveTo>
                    <a:lnTo>
                      <a:pt x="1431" y="765"/>
                    </a:lnTo>
                    <a:cubicBezTo>
                      <a:pt x="1458" y="768"/>
                      <a:pt x="1484" y="771"/>
                      <a:pt x="1509" y="775"/>
                    </a:cubicBezTo>
                    <a:cubicBezTo>
                      <a:pt x="1513" y="800"/>
                      <a:pt x="1516" y="826"/>
                      <a:pt x="1519" y="853"/>
                    </a:cubicBezTo>
                    <a:cubicBezTo>
                      <a:pt x="1505" y="838"/>
                      <a:pt x="1490" y="823"/>
                      <a:pt x="1476" y="809"/>
                    </a:cubicBezTo>
                    <a:cubicBezTo>
                      <a:pt x="1461" y="794"/>
                      <a:pt x="1446" y="779"/>
                      <a:pt x="1431" y="765"/>
                    </a:cubicBezTo>
                    <a:close/>
                    <a:moveTo>
                      <a:pt x="1081" y="671"/>
                    </a:moveTo>
                    <a:lnTo>
                      <a:pt x="1081" y="671"/>
                    </a:lnTo>
                    <a:cubicBezTo>
                      <a:pt x="1101" y="655"/>
                      <a:pt x="1121" y="639"/>
                      <a:pt x="1142" y="623"/>
                    </a:cubicBezTo>
                    <a:cubicBezTo>
                      <a:pt x="1162" y="639"/>
                      <a:pt x="1182" y="655"/>
                      <a:pt x="1203" y="671"/>
                    </a:cubicBezTo>
                    <a:cubicBezTo>
                      <a:pt x="1182" y="670"/>
                      <a:pt x="1162" y="670"/>
                      <a:pt x="1142" y="670"/>
                    </a:cubicBezTo>
                    <a:cubicBezTo>
                      <a:pt x="1121" y="670"/>
                      <a:pt x="1101" y="670"/>
                      <a:pt x="1081" y="671"/>
                    </a:cubicBezTo>
                    <a:close/>
                    <a:moveTo>
                      <a:pt x="764" y="853"/>
                    </a:moveTo>
                    <a:lnTo>
                      <a:pt x="764" y="853"/>
                    </a:lnTo>
                    <a:cubicBezTo>
                      <a:pt x="767" y="826"/>
                      <a:pt x="770" y="800"/>
                      <a:pt x="774" y="775"/>
                    </a:cubicBezTo>
                    <a:cubicBezTo>
                      <a:pt x="799" y="771"/>
                      <a:pt x="826" y="768"/>
                      <a:pt x="852" y="765"/>
                    </a:cubicBezTo>
                    <a:cubicBezTo>
                      <a:pt x="837" y="779"/>
                      <a:pt x="822" y="794"/>
                      <a:pt x="808" y="809"/>
                    </a:cubicBezTo>
                    <a:cubicBezTo>
                      <a:pt x="793" y="823"/>
                      <a:pt x="779" y="838"/>
                      <a:pt x="764" y="853"/>
                    </a:cubicBezTo>
                    <a:close/>
                    <a:moveTo>
                      <a:pt x="852" y="1520"/>
                    </a:moveTo>
                    <a:lnTo>
                      <a:pt x="852" y="1520"/>
                    </a:lnTo>
                    <a:cubicBezTo>
                      <a:pt x="826" y="1517"/>
                      <a:pt x="799" y="1514"/>
                      <a:pt x="774" y="1510"/>
                    </a:cubicBezTo>
                    <a:cubicBezTo>
                      <a:pt x="770" y="1485"/>
                      <a:pt x="767" y="1459"/>
                      <a:pt x="764" y="1432"/>
                    </a:cubicBezTo>
                    <a:cubicBezTo>
                      <a:pt x="779" y="1447"/>
                      <a:pt x="793" y="1462"/>
                      <a:pt x="808" y="1476"/>
                    </a:cubicBezTo>
                    <a:cubicBezTo>
                      <a:pt x="822" y="1491"/>
                      <a:pt x="837" y="1506"/>
                      <a:pt x="852" y="1520"/>
                    </a:cubicBezTo>
                    <a:close/>
                    <a:moveTo>
                      <a:pt x="1203" y="1614"/>
                    </a:moveTo>
                    <a:lnTo>
                      <a:pt x="1203" y="1614"/>
                    </a:lnTo>
                    <a:cubicBezTo>
                      <a:pt x="1182" y="1630"/>
                      <a:pt x="1162" y="1646"/>
                      <a:pt x="1142" y="1662"/>
                    </a:cubicBezTo>
                    <a:cubicBezTo>
                      <a:pt x="1121" y="1646"/>
                      <a:pt x="1101" y="1630"/>
                      <a:pt x="1081" y="1614"/>
                    </a:cubicBezTo>
                    <a:cubicBezTo>
                      <a:pt x="1101" y="1615"/>
                      <a:pt x="1121" y="1615"/>
                      <a:pt x="1142" y="1615"/>
                    </a:cubicBezTo>
                    <a:cubicBezTo>
                      <a:pt x="1162" y="1615"/>
                      <a:pt x="1182" y="1615"/>
                      <a:pt x="1203" y="1614"/>
                    </a:cubicBezTo>
                    <a:close/>
                    <a:moveTo>
                      <a:pt x="1519" y="1432"/>
                    </a:moveTo>
                    <a:lnTo>
                      <a:pt x="1519" y="1432"/>
                    </a:lnTo>
                    <a:cubicBezTo>
                      <a:pt x="1516" y="1459"/>
                      <a:pt x="1513" y="1485"/>
                      <a:pt x="1509" y="1510"/>
                    </a:cubicBezTo>
                    <a:cubicBezTo>
                      <a:pt x="1484" y="1514"/>
                      <a:pt x="1458" y="1517"/>
                      <a:pt x="1431" y="1520"/>
                    </a:cubicBezTo>
                    <a:cubicBezTo>
                      <a:pt x="1446" y="1506"/>
                      <a:pt x="1461" y="1491"/>
                      <a:pt x="1476" y="1476"/>
                    </a:cubicBezTo>
                    <a:cubicBezTo>
                      <a:pt x="1490" y="1462"/>
                      <a:pt x="1505" y="1447"/>
                      <a:pt x="1519" y="1432"/>
                    </a:cubicBezTo>
                    <a:close/>
                    <a:moveTo>
                      <a:pt x="1419" y="1420"/>
                    </a:moveTo>
                    <a:lnTo>
                      <a:pt x="1419" y="1420"/>
                    </a:lnTo>
                    <a:cubicBezTo>
                      <a:pt x="1381" y="1458"/>
                      <a:pt x="1342" y="1495"/>
                      <a:pt x="1302" y="1530"/>
                    </a:cubicBezTo>
                    <a:cubicBezTo>
                      <a:pt x="1250" y="1533"/>
                      <a:pt x="1197" y="1535"/>
                      <a:pt x="1142" y="1535"/>
                    </a:cubicBezTo>
                    <a:cubicBezTo>
                      <a:pt x="1087" y="1535"/>
                      <a:pt x="1033" y="1533"/>
                      <a:pt x="981" y="1530"/>
                    </a:cubicBezTo>
                    <a:cubicBezTo>
                      <a:pt x="942" y="1495"/>
                      <a:pt x="903" y="1458"/>
                      <a:pt x="864" y="1420"/>
                    </a:cubicBezTo>
                    <a:cubicBezTo>
                      <a:pt x="826" y="1381"/>
                      <a:pt x="789" y="1342"/>
                      <a:pt x="754" y="1303"/>
                    </a:cubicBezTo>
                    <a:cubicBezTo>
                      <a:pt x="751" y="1251"/>
                      <a:pt x="749" y="1198"/>
                      <a:pt x="749" y="1143"/>
                    </a:cubicBezTo>
                    <a:cubicBezTo>
                      <a:pt x="749" y="1087"/>
                      <a:pt x="751" y="1034"/>
                      <a:pt x="754" y="982"/>
                    </a:cubicBezTo>
                    <a:cubicBezTo>
                      <a:pt x="789" y="943"/>
                      <a:pt x="825" y="904"/>
                      <a:pt x="864" y="865"/>
                    </a:cubicBezTo>
                    <a:cubicBezTo>
                      <a:pt x="903" y="827"/>
                      <a:pt x="942" y="790"/>
                      <a:pt x="981" y="755"/>
                    </a:cubicBezTo>
                    <a:cubicBezTo>
                      <a:pt x="1033" y="752"/>
                      <a:pt x="1087" y="750"/>
                      <a:pt x="1142" y="750"/>
                    </a:cubicBezTo>
                    <a:cubicBezTo>
                      <a:pt x="1197" y="750"/>
                      <a:pt x="1250" y="752"/>
                      <a:pt x="1302" y="755"/>
                    </a:cubicBezTo>
                    <a:cubicBezTo>
                      <a:pt x="1342" y="790"/>
                      <a:pt x="1381" y="827"/>
                      <a:pt x="1419" y="865"/>
                    </a:cubicBezTo>
                    <a:cubicBezTo>
                      <a:pt x="1458" y="904"/>
                      <a:pt x="1495" y="943"/>
                      <a:pt x="1529" y="982"/>
                    </a:cubicBezTo>
                    <a:cubicBezTo>
                      <a:pt x="1532" y="1034"/>
                      <a:pt x="1534" y="1087"/>
                      <a:pt x="1534" y="1143"/>
                    </a:cubicBezTo>
                    <a:cubicBezTo>
                      <a:pt x="1534" y="1198"/>
                      <a:pt x="1532" y="1251"/>
                      <a:pt x="1529" y="1303"/>
                    </a:cubicBezTo>
                    <a:cubicBezTo>
                      <a:pt x="1494" y="1342"/>
                      <a:pt x="1457" y="1381"/>
                      <a:pt x="1419" y="1420"/>
                    </a:cubicBezTo>
                    <a:close/>
                    <a:moveTo>
                      <a:pt x="1710" y="1075"/>
                    </a:moveTo>
                    <a:lnTo>
                      <a:pt x="1710" y="1075"/>
                    </a:lnTo>
                    <a:cubicBezTo>
                      <a:pt x="1678" y="1033"/>
                      <a:pt x="1644" y="991"/>
                      <a:pt x="1607" y="950"/>
                    </a:cubicBezTo>
                    <a:cubicBezTo>
                      <a:pt x="1604" y="894"/>
                      <a:pt x="1598" y="840"/>
                      <a:pt x="1591" y="788"/>
                    </a:cubicBezTo>
                    <a:cubicBezTo>
                      <a:pt x="1685" y="804"/>
                      <a:pt x="1770" y="826"/>
                      <a:pt x="1844" y="851"/>
                    </a:cubicBezTo>
                    <a:cubicBezTo>
                      <a:pt x="1808" y="924"/>
                      <a:pt x="1763" y="999"/>
                      <a:pt x="1710" y="1075"/>
                    </a:cubicBezTo>
                    <a:close/>
                    <a:moveTo>
                      <a:pt x="1711" y="1210"/>
                    </a:moveTo>
                    <a:lnTo>
                      <a:pt x="1711" y="1210"/>
                    </a:lnTo>
                    <a:cubicBezTo>
                      <a:pt x="1765" y="1288"/>
                      <a:pt x="1810" y="1363"/>
                      <a:pt x="1845" y="1434"/>
                    </a:cubicBezTo>
                    <a:cubicBezTo>
                      <a:pt x="1770" y="1459"/>
                      <a:pt x="1685" y="1481"/>
                      <a:pt x="1591" y="1497"/>
                    </a:cubicBezTo>
                    <a:cubicBezTo>
                      <a:pt x="1598" y="1445"/>
                      <a:pt x="1604" y="1391"/>
                      <a:pt x="1607" y="1335"/>
                    </a:cubicBezTo>
                    <a:cubicBezTo>
                      <a:pt x="1644" y="1294"/>
                      <a:pt x="1678" y="1252"/>
                      <a:pt x="1711" y="1210"/>
                    </a:cubicBezTo>
                    <a:close/>
                    <a:moveTo>
                      <a:pt x="1613" y="1080"/>
                    </a:moveTo>
                    <a:lnTo>
                      <a:pt x="1613" y="1080"/>
                    </a:lnTo>
                    <a:cubicBezTo>
                      <a:pt x="1630" y="1101"/>
                      <a:pt x="1646" y="1122"/>
                      <a:pt x="1661" y="1142"/>
                    </a:cubicBezTo>
                    <a:cubicBezTo>
                      <a:pt x="1646" y="1163"/>
                      <a:pt x="1630" y="1183"/>
                      <a:pt x="1613" y="1204"/>
                    </a:cubicBezTo>
                    <a:cubicBezTo>
                      <a:pt x="1614" y="1184"/>
                      <a:pt x="1614" y="1163"/>
                      <a:pt x="1614" y="1143"/>
                    </a:cubicBezTo>
                    <a:cubicBezTo>
                      <a:pt x="1614" y="1122"/>
                      <a:pt x="1614" y="1101"/>
                      <a:pt x="1613" y="1080"/>
                    </a:cubicBezTo>
                    <a:close/>
                    <a:moveTo>
                      <a:pt x="1756" y="345"/>
                    </a:moveTo>
                    <a:lnTo>
                      <a:pt x="1756" y="345"/>
                    </a:lnTo>
                    <a:cubicBezTo>
                      <a:pt x="1816" y="345"/>
                      <a:pt x="1862" y="361"/>
                      <a:pt x="1893" y="392"/>
                    </a:cubicBezTo>
                    <a:cubicBezTo>
                      <a:pt x="1959" y="458"/>
                      <a:pt x="1953" y="599"/>
                      <a:pt x="1878" y="779"/>
                    </a:cubicBezTo>
                    <a:cubicBezTo>
                      <a:pt x="1789" y="748"/>
                      <a:pt x="1689" y="723"/>
                      <a:pt x="1579" y="705"/>
                    </a:cubicBezTo>
                    <a:cubicBezTo>
                      <a:pt x="1561" y="596"/>
                      <a:pt x="1536" y="495"/>
                      <a:pt x="1505" y="407"/>
                    </a:cubicBezTo>
                    <a:cubicBezTo>
                      <a:pt x="1599" y="367"/>
                      <a:pt x="1684" y="345"/>
                      <a:pt x="1756" y="345"/>
                    </a:cubicBezTo>
                    <a:close/>
                    <a:moveTo>
                      <a:pt x="1952" y="807"/>
                    </a:moveTo>
                    <a:lnTo>
                      <a:pt x="1952" y="807"/>
                    </a:lnTo>
                    <a:cubicBezTo>
                      <a:pt x="2042" y="594"/>
                      <a:pt x="2041" y="427"/>
                      <a:pt x="1949" y="335"/>
                    </a:cubicBezTo>
                    <a:cubicBezTo>
                      <a:pt x="1903" y="289"/>
                      <a:pt x="1838" y="265"/>
                      <a:pt x="1756" y="265"/>
                    </a:cubicBezTo>
                    <a:cubicBezTo>
                      <a:pt x="1675" y="265"/>
                      <a:pt x="1580" y="289"/>
                      <a:pt x="1477" y="332"/>
                    </a:cubicBezTo>
                    <a:cubicBezTo>
                      <a:pt x="1392" y="126"/>
                      <a:pt x="1274" y="0"/>
                      <a:pt x="1142" y="0"/>
                    </a:cubicBezTo>
                    <a:cubicBezTo>
                      <a:pt x="1009" y="0"/>
                      <a:pt x="891" y="126"/>
                      <a:pt x="806" y="332"/>
                    </a:cubicBezTo>
                    <a:cubicBezTo>
                      <a:pt x="704" y="289"/>
                      <a:pt x="609" y="265"/>
                      <a:pt x="528" y="265"/>
                    </a:cubicBezTo>
                    <a:cubicBezTo>
                      <a:pt x="446" y="265"/>
                      <a:pt x="380" y="289"/>
                      <a:pt x="334" y="335"/>
                    </a:cubicBezTo>
                    <a:cubicBezTo>
                      <a:pt x="242" y="427"/>
                      <a:pt x="242" y="594"/>
                      <a:pt x="331" y="807"/>
                    </a:cubicBezTo>
                    <a:cubicBezTo>
                      <a:pt x="125" y="892"/>
                      <a:pt x="0" y="1010"/>
                      <a:pt x="0" y="1143"/>
                    </a:cubicBezTo>
                    <a:cubicBezTo>
                      <a:pt x="0" y="1275"/>
                      <a:pt x="125" y="1393"/>
                      <a:pt x="331" y="1478"/>
                    </a:cubicBezTo>
                    <a:cubicBezTo>
                      <a:pt x="246" y="1684"/>
                      <a:pt x="240" y="1856"/>
                      <a:pt x="334" y="1950"/>
                    </a:cubicBezTo>
                    <a:cubicBezTo>
                      <a:pt x="380" y="1996"/>
                      <a:pt x="446" y="2020"/>
                      <a:pt x="528" y="2020"/>
                    </a:cubicBezTo>
                    <a:cubicBezTo>
                      <a:pt x="609" y="2020"/>
                      <a:pt x="704" y="1996"/>
                      <a:pt x="806" y="1953"/>
                    </a:cubicBezTo>
                    <a:cubicBezTo>
                      <a:pt x="891" y="2159"/>
                      <a:pt x="1009" y="2284"/>
                      <a:pt x="1142" y="2284"/>
                    </a:cubicBezTo>
                    <a:cubicBezTo>
                      <a:pt x="1274" y="2284"/>
                      <a:pt x="1392" y="2159"/>
                      <a:pt x="1477" y="1953"/>
                    </a:cubicBezTo>
                    <a:cubicBezTo>
                      <a:pt x="1580" y="1996"/>
                      <a:pt x="1675" y="2020"/>
                      <a:pt x="1756" y="2020"/>
                    </a:cubicBezTo>
                    <a:cubicBezTo>
                      <a:pt x="1838" y="2020"/>
                      <a:pt x="1903" y="1996"/>
                      <a:pt x="1949" y="1950"/>
                    </a:cubicBezTo>
                    <a:cubicBezTo>
                      <a:pt x="2043" y="1856"/>
                      <a:pt x="2038" y="1684"/>
                      <a:pt x="1952" y="1478"/>
                    </a:cubicBezTo>
                    <a:cubicBezTo>
                      <a:pt x="2158" y="1393"/>
                      <a:pt x="2284" y="1275"/>
                      <a:pt x="2284" y="1143"/>
                    </a:cubicBezTo>
                    <a:cubicBezTo>
                      <a:pt x="2284" y="1010"/>
                      <a:pt x="2158" y="892"/>
                      <a:pt x="1952" y="80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29" name="Freeform 20"/>
              <p:cNvSpPr/>
              <p:nvPr userDrawn="1"/>
            </p:nvSpPr>
            <p:spPr bwMode="auto">
              <a:xfrm>
                <a:off x="7021513" y="5929313"/>
                <a:ext cx="177800" cy="177800"/>
              </a:xfrm>
              <a:custGeom>
                <a:avLst/>
                <a:gdLst>
                  <a:gd name="T0" fmla="*/ 120 w 240"/>
                  <a:gd name="T1" fmla="*/ 0 h 240"/>
                  <a:gd name="T2" fmla="*/ 120 w 240"/>
                  <a:gd name="T3" fmla="*/ 0 h 240"/>
                  <a:gd name="T4" fmla="*/ 0 w 240"/>
                  <a:gd name="T5" fmla="*/ 120 h 240"/>
                  <a:gd name="T6" fmla="*/ 120 w 240"/>
                  <a:gd name="T7" fmla="*/ 240 h 240"/>
                  <a:gd name="T8" fmla="*/ 240 w 240"/>
                  <a:gd name="T9" fmla="*/ 120 h 240"/>
                  <a:gd name="T10" fmla="*/ 120 w 240"/>
                  <a:gd name="T1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0" h="240">
                    <a:moveTo>
                      <a:pt x="120" y="0"/>
                    </a:moveTo>
                    <a:lnTo>
                      <a:pt x="120" y="0"/>
                    </a:lnTo>
                    <a:cubicBezTo>
                      <a:pt x="53" y="0"/>
                      <a:pt x="0" y="53"/>
                      <a:pt x="0" y="120"/>
                    </a:cubicBezTo>
                    <a:cubicBezTo>
                      <a:pt x="0" y="186"/>
                      <a:pt x="53" y="240"/>
                      <a:pt x="120" y="240"/>
                    </a:cubicBezTo>
                    <a:cubicBezTo>
                      <a:pt x="186" y="240"/>
                      <a:pt x="240" y="186"/>
                      <a:pt x="240" y="120"/>
                    </a:cubicBezTo>
                    <a:cubicBezTo>
                      <a:pt x="240" y="53"/>
                      <a:pt x="186" y="0"/>
                      <a:pt x="120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sp>
          <p:nvSpPr>
            <p:cNvPr id="63" name="Freeform 7"/>
            <p:cNvSpPr>
              <a:spLocks noEditPoints="1"/>
            </p:cNvSpPr>
            <p:nvPr userDrawn="1"/>
          </p:nvSpPr>
          <p:spPr bwMode="auto">
            <a:xfrm rot="20132266">
              <a:off x="7996220" y="3333169"/>
              <a:ext cx="1277233" cy="931381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4" name="Freeform 9"/>
            <p:cNvSpPr>
              <a:spLocks noEditPoints="1"/>
            </p:cNvSpPr>
            <p:nvPr userDrawn="1"/>
          </p:nvSpPr>
          <p:spPr bwMode="auto">
            <a:xfrm>
              <a:off x="8803483" y="1209043"/>
              <a:ext cx="1135300" cy="1451430"/>
            </a:xfrm>
            <a:custGeom>
              <a:avLst/>
              <a:gdLst>
                <a:gd name="T0" fmla="*/ 449 w 1637"/>
                <a:gd name="T1" fmla="*/ 1301 h 2083"/>
                <a:gd name="T2" fmla="*/ 449 w 1637"/>
                <a:gd name="T3" fmla="*/ 1301 h 2083"/>
                <a:gd name="T4" fmla="*/ 350 w 1637"/>
                <a:gd name="T5" fmla="*/ 1276 h 2083"/>
                <a:gd name="T6" fmla="*/ 240 w 1637"/>
                <a:gd name="T7" fmla="*/ 1150 h 2083"/>
                <a:gd name="T8" fmla="*/ 273 w 1637"/>
                <a:gd name="T9" fmla="*/ 841 h 2083"/>
                <a:gd name="T10" fmla="*/ 770 w 1637"/>
                <a:gd name="T11" fmla="*/ 1055 h 2083"/>
                <a:gd name="T12" fmla="*/ 449 w 1637"/>
                <a:gd name="T13" fmla="*/ 1301 h 2083"/>
                <a:gd name="T14" fmla="*/ 1500 w 1637"/>
                <a:gd name="T15" fmla="*/ 1781 h 2083"/>
                <a:gd name="T16" fmla="*/ 1500 w 1637"/>
                <a:gd name="T17" fmla="*/ 1781 h 2083"/>
                <a:gd name="T18" fmla="*/ 1590 w 1637"/>
                <a:gd name="T19" fmla="*/ 1670 h 2083"/>
                <a:gd name="T20" fmla="*/ 1278 w 1637"/>
                <a:gd name="T21" fmla="*/ 1604 h 2083"/>
                <a:gd name="T22" fmla="*/ 1403 w 1637"/>
                <a:gd name="T23" fmla="*/ 1057 h 2083"/>
                <a:gd name="T24" fmla="*/ 1031 w 1637"/>
                <a:gd name="T25" fmla="*/ 383 h 2083"/>
                <a:gd name="T26" fmla="*/ 931 w 1637"/>
                <a:gd name="T27" fmla="*/ 92 h 2083"/>
                <a:gd name="T28" fmla="*/ 480 w 1637"/>
                <a:gd name="T29" fmla="*/ 430 h 2083"/>
                <a:gd name="T30" fmla="*/ 0 w 1637"/>
                <a:gd name="T31" fmla="*/ 723 h 2083"/>
                <a:gd name="T32" fmla="*/ 236 w 1637"/>
                <a:gd name="T33" fmla="*/ 825 h 2083"/>
                <a:gd name="T34" fmla="*/ 202 w 1637"/>
                <a:gd name="T35" fmla="*/ 1162 h 2083"/>
                <a:gd name="T36" fmla="*/ 332 w 1637"/>
                <a:gd name="T37" fmla="*/ 1312 h 2083"/>
                <a:gd name="T38" fmla="*/ 449 w 1637"/>
                <a:gd name="T39" fmla="*/ 1341 h 2083"/>
                <a:gd name="T40" fmla="*/ 807 w 1637"/>
                <a:gd name="T41" fmla="*/ 1071 h 2083"/>
                <a:gd name="T42" fmla="*/ 1003 w 1637"/>
                <a:gd name="T43" fmla="*/ 1156 h 2083"/>
                <a:gd name="T44" fmla="*/ 950 w 1637"/>
                <a:gd name="T45" fmla="*/ 626 h 2083"/>
                <a:gd name="T46" fmla="*/ 1001 w 1637"/>
                <a:gd name="T47" fmla="*/ 495 h 2083"/>
                <a:gd name="T48" fmla="*/ 1297 w 1637"/>
                <a:gd name="T49" fmla="*/ 1060 h 2083"/>
                <a:gd name="T50" fmla="*/ 1215 w 1637"/>
                <a:gd name="T51" fmla="*/ 1499 h 2083"/>
                <a:gd name="T52" fmla="*/ 1166 w 1637"/>
                <a:gd name="T53" fmla="*/ 1581 h 2083"/>
                <a:gd name="T54" fmla="*/ 920 w 1637"/>
                <a:gd name="T55" fmla="*/ 1530 h 2083"/>
                <a:gd name="T56" fmla="*/ 549 w 1637"/>
                <a:gd name="T57" fmla="*/ 1946 h 2083"/>
                <a:gd name="T58" fmla="*/ 1255 w 1637"/>
                <a:gd name="T59" fmla="*/ 2083 h 2083"/>
                <a:gd name="T60" fmla="*/ 1637 w 1637"/>
                <a:gd name="T61" fmla="*/ 1806 h 2083"/>
                <a:gd name="T62" fmla="*/ 1500 w 1637"/>
                <a:gd name="T63" fmla="*/ 1781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37" h="2083">
                  <a:moveTo>
                    <a:pt x="449" y="1301"/>
                  </a:moveTo>
                  <a:lnTo>
                    <a:pt x="449" y="1301"/>
                  </a:lnTo>
                  <a:cubicBezTo>
                    <a:pt x="416" y="1301"/>
                    <a:pt x="383" y="1292"/>
                    <a:pt x="350" y="1276"/>
                  </a:cubicBezTo>
                  <a:cubicBezTo>
                    <a:pt x="295" y="1248"/>
                    <a:pt x="258" y="1206"/>
                    <a:pt x="240" y="1150"/>
                  </a:cubicBezTo>
                  <a:cubicBezTo>
                    <a:pt x="207" y="1047"/>
                    <a:pt x="243" y="919"/>
                    <a:pt x="273" y="841"/>
                  </a:cubicBezTo>
                  <a:lnTo>
                    <a:pt x="770" y="1055"/>
                  </a:lnTo>
                  <a:cubicBezTo>
                    <a:pt x="719" y="1137"/>
                    <a:pt x="599" y="1301"/>
                    <a:pt x="449" y="1301"/>
                  </a:cubicBezTo>
                  <a:close/>
                  <a:moveTo>
                    <a:pt x="1500" y="1781"/>
                  </a:moveTo>
                  <a:lnTo>
                    <a:pt x="1500" y="1781"/>
                  </a:lnTo>
                  <a:lnTo>
                    <a:pt x="1590" y="1670"/>
                  </a:lnTo>
                  <a:lnTo>
                    <a:pt x="1278" y="1604"/>
                  </a:lnTo>
                  <a:cubicBezTo>
                    <a:pt x="1340" y="1504"/>
                    <a:pt x="1412" y="1329"/>
                    <a:pt x="1403" y="1057"/>
                  </a:cubicBezTo>
                  <a:cubicBezTo>
                    <a:pt x="1392" y="672"/>
                    <a:pt x="1130" y="453"/>
                    <a:pt x="1031" y="383"/>
                  </a:cubicBezTo>
                  <a:cubicBezTo>
                    <a:pt x="1053" y="263"/>
                    <a:pt x="1046" y="135"/>
                    <a:pt x="931" y="92"/>
                  </a:cubicBezTo>
                  <a:cubicBezTo>
                    <a:pt x="680" y="0"/>
                    <a:pt x="480" y="430"/>
                    <a:pt x="480" y="430"/>
                  </a:cubicBezTo>
                  <a:cubicBezTo>
                    <a:pt x="480" y="430"/>
                    <a:pt x="113" y="340"/>
                    <a:pt x="0" y="723"/>
                  </a:cubicBezTo>
                  <a:lnTo>
                    <a:pt x="236" y="825"/>
                  </a:lnTo>
                  <a:cubicBezTo>
                    <a:pt x="204" y="908"/>
                    <a:pt x="164" y="1046"/>
                    <a:pt x="202" y="1162"/>
                  </a:cubicBezTo>
                  <a:cubicBezTo>
                    <a:pt x="223" y="1229"/>
                    <a:pt x="267" y="1279"/>
                    <a:pt x="332" y="1312"/>
                  </a:cubicBezTo>
                  <a:cubicBezTo>
                    <a:pt x="370" y="1331"/>
                    <a:pt x="410" y="1341"/>
                    <a:pt x="449" y="1341"/>
                  </a:cubicBezTo>
                  <a:cubicBezTo>
                    <a:pt x="623" y="1341"/>
                    <a:pt x="755" y="1157"/>
                    <a:pt x="807" y="1071"/>
                  </a:cubicBezTo>
                  <a:lnTo>
                    <a:pt x="1003" y="1156"/>
                  </a:lnTo>
                  <a:cubicBezTo>
                    <a:pt x="1003" y="1156"/>
                    <a:pt x="1247" y="846"/>
                    <a:pt x="950" y="626"/>
                  </a:cubicBezTo>
                  <a:cubicBezTo>
                    <a:pt x="950" y="626"/>
                    <a:pt x="977" y="571"/>
                    <a:pt x="1001" y="495"/>
                  </a:cubicBezTo>
                  <a:cubicBezTo>
                    <a:pt x="1101" y="574"/>
                    <a:pt x="1288" y="762"/>
                    <a:pt x="1297" y="1060"/>
                  </a:cubicBezTo>
                  <a:cubicBezTo>
                    <a:pt x="1303" y="1273"/>
                    <a:pt x="1256" y="1416"/>
                    <a:pt x="1215" y="1499"/>
                  </a:cubicBezTo>
                  <a:cubicBezTo>
                    <a:pt x="1198" y="1534"/>
                    <a:pt x="1181" y="1561"/>
                    <a:pt x="1166" y="1581"/>
                  </a:cubicBezTo>
                  <a:lnTo>
                    <a:pt x="920" y="1530"/>
                  </a:lnTo>
                  <a:lnTo>
                    <a:pt x="549" y="1946"/>
                  </a:lnTo>
                  <a:lnTo>
                    <a:pt x="1255" y="2083"/>
                  </a:lnTo>
                  <a:lnTo>
                    <a:pt x="1637" y="1806"/>
                  </a:lnTo>
                  <a:lnTo>
                    <a:pt x="1500" y="178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grpSp>
          <p:nvGrpSpPr>
            <p:cNvPr id="65" name="组 173"/>
            <p:cNvGrpSpPr/>
            <p:nvPr userDrawn="1"/>
          </p:nvGrpSpPr>
          <p:grpSpPr>
            <a:xfrm rot="1396810">
              <a:off x="10293790" y="2099512"/>
              <a:ext cx="337162" cy="1815987"/>
              <a:chOff x="6099175" y="2627313"/>
              <a:chExt cx="411163" cy="2214563"/>
            </a:xfrm>
            <a:grpFill/>
          </p:grpSpPr>
          <p:sp>
            <p:nvSpPr>
              <p:cNvPr id="124" name="Freeform 13"/>
              <p:cNvSpPr>
                <a:spLocks noEditPoints="1"/>
              </p:cNvSpPr>
              <p:nvPr userDrawn="1"/>
            </p:nvSpPr>
            <p:spPr bwMode="auto">
              <a:xfrm>
                <a:off x="6130131" y="3048001"/>
                <a:ext cx="349250" cy="1258888"/>
              </a:xfrm>
              <a:custGeom>
                <a:avLst/>
                <a:gdLst>
                  <a:gd name="T0" fmla="*/ 137 w 367"/>
                  <a:gd name="T1" fmla="*/ 40 h 1313"/>
                  <a:gd name="T2" fmla="*/ 137 w 367"/>
                  <a:gd name="T3" fmla="*/ 40 h 1313"/>
                  <a:gd name="T4" fmla="*/ 230 w 367"/>
                  <a:gd name="T5" fmla="*/ 40 h 1313"/>
                  <a:gd name="T6" fmla="*/ 230 w 367"/>
                  <a:gd name="T7" fmla="*/ 1273 h 1313"/>
                  <a:gd name="T8" fmla="*/ 137 w 367"/>
                  <a:gd name="T9" fmla="*/ 1273 h 1313"/>
                  <a:gd name="T10" fmla="*/ 137 w 367"/>
                  <a:gd name="T11" fmla="*/ 40 h 1313"/>
                  <a:gd name="T12" fmla="*/ 97 w 367"/>
                  <a:gd name="T13" fmla="*/ 1273 h 1313"/>
                  <a:gd name="T14" fmla="*/ 97 w 367"/>
                  <a:gd name="T15" fmla="*/ 1273 h 1313"/>
                  <a:gd name="T16" fmla="*/ 40 w 367"/>
                  <a:gd name="T17" fmla="*/ 1273 h 1313"/>
                  <a:gd name="T18" fmla="*/ 40 w 367"/>
                  <a:gd name="T19" fmla="*/ 40 h 1313"/>
                  <a:gd name="T20" fmla="*/ 97 w 367"/>
                  <a:gd name="T21" fmla="*/ 40 h 1313"/>
                  <a:gd name="T22" fmla="*/ 97 w 367"/>
                  <a:gd name="T23" fmla="*/ 1273 h 1313"/>
                  <a:gd name="T24" fmla="*/ 270 w 367"/>
                  <a:gd name="T25" fmla="*/ 40 h 1313"/>
                  <a:gd name="T26" fmla="*/ 270 w 367"/>
                  <a:gd name="T27" fmla="*/ 40 h 1313"/>
                  <a:gd name="T28" fmla="*/ 327 w 367"/>
                  <a:gd name="T29" fmla="*/ 40 h 1313"/>
                  <a:gd name="T30" fmla="*/ 327 w 367"/>
                  <a:gd name="T31" fmla="*/ 1273 h 1313"/>
                  <a:gd name="T32" fmla="*/ 270 w 367"/>
                  <a:gd name="T33" fmla="*/ 1273 h 1313"/>
                  <a:gd name="T34" fmla="*/ 270 w 367"/>
                  <a:gd name="T35" fmla="*/ 40 h 1313"/>
                  <a:gd name="T36" fmla="*/ 270 w 367"/>
                  <a:gd name="T37" fmla="*/ 1313 h 1313"/>
                  <a:gd name="T38" fmla="*/ 270 w 367"/>
                  <a:gd name="T39" fmla="*/ 1313 h 1313"/>
                  <a:gd name="T40" fmla="*/ 270 w 367"/>
                  <a:gd name="T41" fmla="*/ 1313 h 1313"/>
                  <a:gd name="T42" fmla="*/ 367 w 367"/>
                  <a:gd name="T43" fmla="*/ 1313 h 1313"/>
                  <a:gd name="T44" fmla="*/ 367 w 367"/>
                  <a:gd name="T45" fmla="*/ 0 h 1313"/>
                  <a:gd name="T46" fmla="*/ 0 w 367"/>
                  <a:gd name="T47" fmla="*/ 0 h 1313"/>
                  <a:gd name="T48" fmla="*/ 0 w 367"/>
                  <a:gd name="T49" fmla="*/ 1313 h 1313"/>
                  <a:gd name="T50" fmla="*/ 97 w 367"/>
                  <a:gd name="T51" fmla="*/ 1313 h 1313"/>
                  <a:gd name="T52" fmla="*/ 97 w 367"/>
                  <a:gd name="T53" fmla="*/ 1313 h 1313"/>
                  <a:gd name="T54" fmla="*/ 137 w 367"/>
                  <a:gd name="T55" fmla="*/ 1313 h 1313"/>
                  <a:gd name="T56" fmla="*/ 137 w 367"/>
                  <a:gd name="T57" fmla="*/ 1313 h 1313"/>
                  <a:gd name="T58" fmla="*/ 230 w 367"/>
                  <a:gd name="T59" fmla="*/ 1313 h 1313"/>
                  <a:gd name="T60" fmla="*/ 230 w 367"/>
                  <a:gd name="T61" fmla="*/ 1313 h 1313"/>
                  <a:gd name="T62" fmla="*/ 270 w 367"/>
                  <a:gd name="T63" fmla="*/ 1313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67" h="1313">
                    <a:moveTo>
                      <a:pt x="137" y="40"/>
                    </a:moveTo>
                    <a:lnTo>
                      <a:pt x="137" y="40"/>
                    </a:lnTo>
                    <a:lnTo>
                      <a:pt x="230" y="40"/>
                    </a:lnTo>
                    <a:lnTo>
                      <a:pt x="230" y="1273"/>
                    </a:lnTo>
                    <a:lnTo>
                      <a:pt x="137" y="1273"/>
                    </a:lnTo>
                    <a:lnTo>
                      <a:pt x="137" y="40"/>
                    </a:lnTo>
                    <a:close/>
                    <a:moveTo>
                      <a:pt x="97" y="1273"/>
                    </a:moveTo>
                    <a:lnTo>
                      <a:pt x="97" y="1273"/>
                    </a:lnTo>
                    <a:lnTo>
                      <a:pt x="40" y="1273"/>
                    </a:lnTo>
                    <a:lnTo>
                      <a:pt x="40" y="40"/>
                    </a:lnTo>
                    <a:lnTo>
                      <a:pt x="97" y="40"/>
                    </a:lnTo>
                    <a:lnTo>
                      <a:pt x="97" y="1273"/>
                    </a:lnTo>
                    <a:close/>
                    <a:moveTo>
                      <a:pt x="270" y="40"/>
                    </a:moveTo>
                    <a:lnTo>
                      <a:pt x="270" y="40"/>
                    </a:lnTo>
                    <a:lnTo>
                      <a:pt x="327" y="40"/>
                    </a:lnTo>
                    <a:lnTo>
                      <a:pt x="327" y="1273"/>
                    </a:lnTo>
                    <a:lnTo>
                      <a:pt x="270" y="1273"/>
                    </a:lnTo>
                    <a:lnTo>
                      <a:pt x="270" y="40"/>
                    </a:lnTo>
                    <a:close/>
                    <a:moveTo>
                      <a:pt x="270" y="1313"/>
                    </a:moveTo>
                    <a:lnTo>
                      <a:pt x="270" y="1313"/>
                    </a:lnTo>
                    <a:lnTo>
                      <a:pt x="270" y="1313"/>
                    </a:lnTo>
                    <a:lnTo>
                      <a:pt x="367" y="1313"/>
                    </a:lnTo>
                    <a:lnTo>
                      <a:pt x="367" y="0"/>
                    </a:lnTo>
                    <a:lnTo>
                      <a:pt x="0" y="0"/>
                    </a:lnTo>
                    <a:lnTo>
                      <a:pt x="0" y="1313"/>
                    </a:lnTo>
                    <a:lnTo>
                      <a:pt x="97" y="1313"/>
                    </a:lnTo>
                    <a:lnTo>
                      <a:pt x="97" y="1313"/>
                    </a:lnTo>
                    <a:lnTo>
                      <a:pt x="137" y="1313"/>
                    </a:lnTo>
                    <a:lnTo>
                      <a:pt x="137" y="1313"/>
                    </a:lnTo>
                    <a:lnTo>
                      <a:pt x="230" y="1313"/>
                    </a:lnTo>
                    <a:lnTo>
                      <a:pt x="230" y="1313"/>
                    </a:lnTo>
                    <a:lnTo>
                      <a:pt x="270" y="1313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25" name="Freeform 14"/>
              <p:cNvSpPr/>
              <p:nvPr userDrawn="1"/>
            </p:nvSpPr>
            <p:spPr bwMode="auto">
              <a:xfrm>
                <a:off x="6130131" y="2968626"/>
                <a:ext cx="349250" cy="63500"/>
              </a:xfrm>
              <a:custGeom>
                <a:avLst/>
                <a:gdLst>
                  <a:gd name="T0" fmla="*/ 367 w 367"/>
                  <a:gd name="T1" fmla="*/ 0 h 67"/>
                  <a:gd name="T2" fmla="*/ 367 w 367"/>
                  <a:gd name="T3" fmla="*/ 0 h 67"/>
                  <a:gd name="T4" fmla="*/ 0 w 367"/>
                  <a:gd name="T5" fmla="*/ 0 h 67"/>
                  <a:gd name="T6" fmla="*/ 0 w 367"/>
                  <a:gd name="T7" fmla="*/ 67 h 67"/>
                  <a:gd name="T8" fmla="*/ 367 w 367"/>
                  <a:gd name="T9" fmla="*/ 67 h 67"/>
                  <a:gd name="T10" fmla="*/ 367 w 367"/>
                  <a:gd name="T11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7" h="67">
                    <a:moveTo>
                      <a:pt x="367" y="0"/>
                    </a:moveTo>
                    <a:lnTo>
                      <a:pt x="367" y="0"/>
                    </a:lnTo>
                    <a:lnTo>
                      <a:pt x="0" y="0"/>
                    </a:lnTo>
                    <a:lnTo>
                      <a:pt x="0" y="67"/>
                    </a:lnTo>
                    <a:lnTo>
                      <a:pt x="367" y="67"/>
                    </a:lnTo>
                    <a:lnTo>
                      <a:pt x="36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26" name="Freeform 15"/>
              <p:cNvSpPr/>
              <p:nvPr userDrawn="1"/>
            </p:nvSpPr>
            <p:spPr bwMode="auto">
              <a:xfrm>
                <a:off x="6099175" y="2627313"/>
                <a:ext cx="411163" cy="325438"/>
              </a:xfrm>
              <a:custGeom>
                <a:avLst/>
                <a:gdLst>
                  <a:gd name="T0" fmla="*/ 399 w 430"/>
                  <a:gd name="T1" fmla="*/ 340 h 340"/>
                  <a:gd name="T2" fmla="*/ 399 w 430"/>
                  <a:gd name="T3" fmla="*/ 340 h 340"/>
                  <a:gd name="T4" fmla="*/ 215 w 430"/>
                  <a:gd name="T5" fmla="*/ 0 h 340"/>
                  <a:gd name="T6" fmla="*/ 32 w 430"/>
                  <a:gd name="T7" fmla="*/ 340 h 340"/>
                  <a:gd name="T8" fmla="*/ 399 w 430"/>
                  <a:gd name="T9" fmla="*/ 340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0" h="340">
                    <a:moveTo>
                      <a:pt x="399" y="340"/>
                    </a:moveTo>
                    <a:lnTo>
                      <a:pt x="399" y="340"/>
                    </a:lnTo>
                    <a:cubicBezTo>
                      <a:pt x="399" y="340"/>
                      <a:pt x="430" y="0"/>
                      <a:pt x="215" y="0"/>
                    </a:cubicBezTo>
                    <a:cubicBezTo>
                      <a:pt x="0" y="0"/>
                      <a:pt x="32" y="340"/>
                      <a:pt x="32" y="340"/>
                    </a:cubicBezTo>
                    <a:lnTo>
                      <a:pt x="399" y="34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27" name="Freeform 17"/>
              <p:cNvSpPr>
                <a:spLocks noEditPoints="1"/>
              </p:cNvSpPr>
              <p:nvPr userDrawn="1"/>
            </p:nvSpPr>
            <p:spPr bwMode="auto">
              <a:xfrm>
                <a:off x="6128544" y="4310063"/>
                <a:ext cx="352425" cy="531813"/>
              </a:xfrm>
              <a:custGeom>
                <a:avLst/>
                <a:gdLst>
                  <a:gd name="T0" fmla="*/ 214 w 369"/>
                  <a:gd name="T1" fmla="*/ 338 h 554"/>
                  <a:gd name="T2" fmla="*/ 214 w 369"/>
                  <a:gd name="T3" fmla="*/ 338 h 554"/>
                  <a:gd name="T4" fmla="*/ 155 w 369"/>
                  <a:gd name="T5" fmla="*/ 338 h 554"/>
                  <a:gd name="T6" fmla="*/ 56 w 369"/>
                  <a:gd name="T7" fmla="*/ 40 h 554"/>
                  <a:gd name="T8" fmla="*/ 313 w 369"/>
                  <a:gd name="T9" fmla="*/ 40 h 554"/>
                  <a:gd name="T10" fmla="*/ 214 w 369"/>
                  <a:gd name="T11" fmla="*/ 338 h 554"/>
                  <a:gd name="T12" fmla="*/ 113 w 369"/>
                  <a:gd name="T13" fmla="*/ 338 h 554"/>
                  <a:gd name="T14" fmla="*/ 113 w 369"/>
                  <a:gd name="T15" fmla="*/ 338 h 554"/>
                  <a:gd name="T16" fmla="*/ 184 w 369"/>
                  <a:gd name="T17" fmla="*/ 554 h 554"/>
                  <a:gd name="T18" fmla="*/ 256 w 369"/>
                  <a:gd name="T19" fmla="*/ 338 h 554"/>
                  <a:gd name="T20" fmla="*/ 369 w 369"/>
                  <a:gd name="T21" fmla="*/ 0 h 554"/>
                  <a:gd name="T22" fmla="*/ 0 w 369"/>
                  <a:gd name="T23" fmla="*/ 0 h 554"/>
                  <a:gd name="T24" fmla="*/ 113 w 369"/>
                  <a:gd name="T25" fmla="*/ 338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9" h="554">
                    <a:moveTo>
                      <a:pt x="214" y="338"/>
                    </a:moveTo>
                    <a:lnTo>
                      <a:pt x="214" y="338"/>
                    </a:lnTo>
                    <a:lnTo>
                      <a:pt x="155" y="338"/>
                    </a:lnTo>
                    <a:lnTo>
                      <a:pt x="56" y="40"/>
                    </a:lnTo>
                    <a:lnTo>
                      <a:pt x="313" y="40"/>
                    </a:lnTo>
                    <a:lnTo>
                      <a:pt x="214" y="338"/>
                    </a:lnTo>
                    <a:close/>
                    <a:moveTo>
                      <a:pt x="113" y="338"/>
                    </a:moveTo>
                    <a:lnTo>
                      <a:pt x="113" y="338"/>
                    </a:lnTo>
                    <a:lnTo>
                      <a:pt x="184" y="554"/>
                    </a:lnTo>
                    <a:lnTo>
                      <a:pt x="256" y="338"/>
                    </a:lnTo>
                    <a:lnTo>
                      <a:pt x="369" y="0"/>
                    </a:lnTo>
                    <a:lnTo>
                      <a:pt x="0" y="0"/>
                    </a:lnTo>
                    <a:lnTo>
                      <a:pt x="113" y="33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sp>
          <p:nvSpPr>
            <p:cNvPr id="66" name="Freeform 19"/>
            <p:cNvSpPr>
              <a:spLocks noEditPoints="1"/>
            </p:cNvSpPr>
            <p:nvPr userDrawn="1"/>
          </p:nvSpPr>
          <p:spPr bwMode="auto">
            <a:xfrm rot="1363540">
              <a:off x="9632402" y="4170211"/>
              <a:ext cx="1209819" cy="253100"/>
            </a:xfrm>
            <a:custGeom>
              <a:avLst/>
              <a:gdLst>
                <a:gd name="T0" fmla="*/ 2347 w 2387"/>
                <a:gd name="T1" fmla="*/ 458 h 498"/>
                <a:gd name="T2" fmla="*/ 40 w 2387"/>
                <a:gd name="T3" fmla="*/ 40 h 498"/>
                <a:gd name="T4" fmla="*/ 177 w 2387"/>
                <a:gd name="T5" fmla="*/ 298 h 498"/>
                <a:gd name="T6" fmla="*/ 217 w 2387"/>
                <a:gd name="T7" fmla="*/ 40 h 498"/>
                <a:gd name="T8" fmla="*/ 277 w 2387"/>
                <a:gd name="T9" fmla="*/ 159 h 498"/>
                <a:gd name="T10" fmla="*/ 317 w 2387"/>
                <a:gd name="T11" fmla="*/ 40 h 498"/>
                <a:gd name="T12" fmla="*/ 377 w 2387"/>
                <a:gd name="T13" fmla="*/ 159 h 498"/>
                <a:gd name="T14" fmla="*/ 417 w 2387"/>
                <a:gd name="T15" fmla="*/ 40 h 498"/>
                <a:gd name="T16" fmla="*/ 477 w 2387"/>
                <a:gd name="T17" fmla="*/ 159 h 498"/>
                <a:gd name="T18" fmla="*/ 517 w 2387"/>
                <a:gd name="T19" fmla="*/ 40 h 498"/>
                <a:gd name="T20" fmla="*/ 577 w 2387"/>
                <a:gd name="T21" fmla="*/ 159 h 498"/>
                <a:gd name="T22" fmla="*/ 617 w 2387"/>
                <a:gd name="T23" fmla="*/ 40 h 498"/>
                <a:gd name="T24" fmla="*/ 674 w 2387"/>
                <a:gd name="T25" fmla="*/ 298 h 498"/>
                <a:gd name="T26" fmla="*/ 714 w 2387"/>
                <a:gd name="T27" fmla="*/ 40 h 498"/>
                <a:gd name="T28" fmla="*/ 774 w 2387"/>
                <a:gd name="T29" fmla="*/ 159 h 498"/>
                <a:gd name="T30" fmla="*/ 814 w 2387"/>
                <a:gd name="T31" fmla="*/ 40 h 498"/>
                <a:gd name="T32" fmla="*/ 874 w 2387"/>
                <a:gd name="T33" fmla="*/ 159 h 498"/>
                <a:gd name="T34" fmla="*/ 914 w 2387"/>
                <a:gd name="T35" fmla="*/ 40 h 498"/>
                <a:gd name="T36" fmla="*/ 974 w 2387"/>
                <a:gd name="T37" fmla="*/ 159 h 498"/>
                <a:gd name="T38" fmla="*/ 1014 w 2387"/>
                <a:gd name="T39" fmla="*/ 40 h 498"/>
                <a:gd name="T40" fmla="*/ 1074 w 2387"/>
                <a:gd name="T41" fmla="*/ 159 h 498"/>
                <a:gd name="T42" fmla="*/ 1114 w 2387"/>
                <a:gd name="T43" fmla="*/ 40 h 498"/>
                <a:gd name="T44" fmla="*/ 1187 w 2387"/>
                <a:gd name="T45" fmla="*/ 298 h 498"/>
                <a:gd name="T46" fmla="*/ 1227 w 2387"/>
                <a:gd name="T47" fmla="*/ 40 h 498"/>
                <a:gd name="T48" fmla="*/ 1287 w 2387"/>
                <a:gd name="T49" fmla="*/ 159 h 498"/>
                <a:gd name="T50" fmla="*/ 1327 w 2387"/>
                <a:gd name="T51" fmla="*/ 40 h 498"/>
                <a:gd name="T52" fmla="*/ 1387 w 2387"/>
                <a:gd name="T53" fmla="*/ 159 h 498"/>
                <a:gd name="T54" fmla="*/ 1427 w 2387"/>
                <a:gd name="T55" fmla="*/ 40 h 498"/>
                <a:gd name="T56" fmla="*/ 1487 w 2387"/>
                <a:gd name="T57" fmla="*/ 159 h 498"/>
                <a:gd name="T58" fmla="*/ 1527 w 2387"/>
                <a:gd name="T59" fmla="*/ 40 h 498"/>
                <a:gd name="T60" fmla="*/ 1587 w 2387"/>
                <a:gd name="T61" fmla="*/ 159 h 498"/>
                <a:gd name="T62" fmla="*/ 1627 w 2387"/>
                <a:gd name="T63" fmla="*/ 40 h 498"/>
                <a:gd name="T64" fmla="*/ 1684 w 2387"/>
                <a:gd name="T65" fmla="*/ 298 h 498"/>
                <a:gd name="T66" fmla="*/ 1724 w 2387"/>
                <a:gd name="T67" fmla="*/ 40 h 498"/>
                <a:gd name="T68" fmla="*/ 1784 w 2387"/>
                <a:gd name="T69" fmla="*/ 159 h 498"/>
                <a:gd name="T70" fmla="*/ 1824 w 2387"/>
                <a:gd name="T71" fmla="*/ 40 h 498"/>
                <a:gd name="T72" fmla="*/ 1884 w 2387"/>
                <a:gd name="T73" fmla="*/ 159 h 498"/>
                <a:gd name="T74" fmla="*/ 1924 w 2387"/>
                <a:gd name="T75" fmla="*/ 40 h 498"/>
                <a:gd name="T76" fmla="*/ 1984 w 2387"/>
                <a:gd name="T77" fmla="*/ 159 h 498"/>
                <a:gd name="T78" fmla="*/ 2024 w 2387"/>
                <a:gd name="T79" fmla="*/ 40 h 498"/>
                <a:gd name="T80" fmla="*/ 2084 w 2387"/>
                <a:gd name="T81" fmla="*/ 159 h 498"/>
                <a:gd name="T82" fmla="*/ 2124 w 2387"/>
                <a:gd name="T83" fmla="*/ 40 h 498"/>
                <a:gd name="T84" fmla="*/ 2170 w 2387"/>
                <a:gd name="T85" fmla="*/ 298 h 498"/>
                <a:gd name="T86" fmla="*/ 2210 w 2387"/>
                <a:gd name="T87" fmla="*/ 40 h 498"/>
                <a:gd name="T88" fmla="*/ 2347 w 2387"/>
                <a:gd name="T89" fmla="*/ 458 h 498"/>
                <a:gd name="T90" fmla="*/ 0 w 2387"/>
                <a:gd name="T91" fmla="*/ 498 h 498"/>
                <a:gd name="T92" fmla="*/ 2387 w 2387"/>
                <a:gd name="T93" fmla="*/ 0 h 498"/>
                <a:gd name="T94" fmla="*/ 0 w 2387"/>
                <a:gd name="T95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87" h="498">
                  <a:moveTo>
                    <a:pt x="2347" y="458"/>
                  </a:moveTo>
                  <a:lnTo>
                    <a:pt x="2347" y="458"/>
                  </a:lnTo>
                  <a:lnTo>
                    <a:pt x="40" y="458"/>
                  </a:lnTo>
                  <a:lnTo>
                    <a:pt x="40" y="40"/>
                  </a:lnTo>
                  <a:lnTo>
                    <a:pt x="177" y="40"/>
                  </a:lnTo>
                  <a:lnTo>
                    <a:pt x="177" y="298"/>
                  </a:lnTo>
                  <a:lnTo>
                    <a:pt x="217" y="298"/>
                  </a:lnTo>
                  <a:lnTo>
                    <a:pt x="217" y="40"/>
                  </a:lnTo>
                  <a:lnTo>
                    <a:pt x="277" y="40"/>
                  </a:lnTo>
                  <a:lnTo>
                    <a:pt x="277" y="159"/>
                  </a:lnTo>
                  <a:lnTo>
                    <a:pt x="317" y="159"/>
                  </a:lnTo>
                  <a:lnTo>
                    <a:pt x="317" y="40"/>
                  </a:lnTo>
                  <a:lnTo>
                    <a:pt x="377" y="40"/>
                  </a:lnTo>
                  <a:lnTo>
                    <a:pt x="377" y="159"/>
                  </a:lnTo>
                  <a:lnTo>
                    <a:pt x="417" y="159"/>
                  </a:lnTo>
                  <a:lnTo>
                    <a:pt x="417" y="40"/>
                  </a:lnTo>
                  <a:lnTo>
                    <a:pt x="477" y="40"/>
                  </a:lnTo>
                  <a:lnTo>
                    <a:pt x="477" y="159"/>
                  </a:lnTo>
                  <a:lnTo>
                    <a:pt x="517" y="159"/>
                  </a:lnTo>
                  <a:lnTo>
                    <a:pt x="517" y="40"/>
                  </a:lnTo>
                  <a:lnTo>
                    <a:pt x="577" y="40"/>
                  </a:lnTo>
                  <a:lnTo>
                    <a:pt x="577" y="159"/>
                  </a:lnTo>
                  <a:lnTo>
                    <a:pt x="617" y="159"/>
                  </a:lnTo>
                  <a:lnTo>
                    <a:pt x="617" y="40"/>
                  </a:lnTo>
                  <a:lnTo>
                    <a:pt x="674" y="40"/>
                  </a:lnTo>
                  <a:lnTo>
                    <a:pt x="674" y="298"/>
                  </a:lnTo>
                  <a:lnTo>
                    <a:pt x="714" y="298"/>
                  </a:lnTo>
                  <a:lnTo>
                    <a:pt x="714" y="40"/>
                  </a:lnTo>
                  <a:lnTo>
                    <a:pt x="774" y="40"/>
                  </a:lnTo>
                  <a:lnTo>
                    <a:pt x="774" y="159"/>
                  </a:lnTo>
                  <a:lnTo>
                    <a:pt x="814" y="159"/>
                  </a:lnTo>
                  <a:lnTo>
                    <a:pt x="814" y="40"/>
                  </a:lnTo>
                  <a:lnTo>
                    <a:pt x="874" y="40"/>
                  </a:lnTo>
                  <a:lnTo>
                    <a:pt x="874" y="159"/>
                  </a:lnTo>
                  <a:lnTo>
                    <a:pt x="914" y="159"/>
                  </a:lnTo>
                  <a:lnTo>
                    <a:pt x="914" y="40"/>
                  </a:lnTo>
                  <a:lnTo>
                    <a:pt x="974" y="40"/>
                  </a:lnTo>
                  <a:lnTo>
                    <a:pt x="974" y="159"/>
                  </a:lnTo>
                  <a:lnTo>
                    <a:pt x="1014" y="159"/>
                  </a:lnTo>
                  <a:lnTo>
                    <a:pt x="1014" y="40"/>
                  </a:lnTo>
                  <a:lnTo>
                    <a:pt x="1074" y="40"/>
                  </a:lnTo>
                  <a:lnTo>
                    <a:pt x="1074" y="159"/>
                  </a:lnTo>
                  <a:lnTo>
                    <a:pt x="1114" y="159"/>
                  </a:lnTo>
                  <a:lnTo>
                    <a:pt x="1114" y="40"/>
                  </a:lnTo>
                  <a:lnTo>
                    <a:pt x="1187" y="40"/>
                  </a:lnTo>
                  <a:lnTo>
                    <a:pt x="1187" y="298"/>
                  </a:lnTo>
                  <a:lnTo>
                    <a:pt x="1227" y="298"/>
                  </a:lnTo>
                  <a:lnTo>
                    <a:pt x="1227" y="40"/>
                  </a:lnTo>
                  <a:lnTo>
                    <a:pt x="1287" y="40"/>
                  </a:lnTo>
                  <a:lnTo>
                    <a:pt x="1287" y="159"/>
                  </a:lnTo>
                  <a:lnTo>
                    <a:pt x="1327" y="159"/>
                  </a:lnTo>
                  <a:lnTo>
                    <a:pt x="1327" y="40"/>
                  </a:lnTo>
                  <a:lnTo>
                    <a:pt x="1387" y="40"/>
                  </a:lnTo>
                  <a:lnTo>
                    <a:pt x="1387" y="159"/>
                  </a:lnTo>
                  <a:lnTo>
                    <a:pt x="1427" y="159"/>
                  </a:lnTo>
                  <a:lnTo>
                    <a:pt x="1427" y="40"/>
                  </a:lnTo>
                  <a:lnTo>
                    <a:pt x="1487" y="40"/>
                  </a:lnTo>
                  <a:lnTo>
                    <a:pt x="1487" y="159"/>
                  </a:lnTo>
                  <a:lnTo>
                    <a:pt x="1527" y="159"/>
                  </a:lnTo>
                  <a:lnTo>
                    <a:pt x="1527" y="40"/>
                  </a:lnTo>
                  <a:lnTo>
                    <a:pt x="1587" y="40"/>
                  </a:lnTo>
                  <a:lnTo>
                    <a:pt x="1587" y="159"/>
                  </a:lnTo>
                  <a:lnTo>
                    <a:pt x="1627" y="159"/>
                  </a:lnTo>
                  <a:lnTo>
                    <a:pt x="1627" y="40"/>
                  </a:lnTo>
                  <a:lnTo>
                    <a:pt x="1684" y="40"/>
                  </a:lnTo>
                  <a:lnTo>
                    <a:pt x="1684" y="298"/>
                  </a:lnTo>
                  <a:lnTo>
                    <a:pt x="1724" y="298"/>
                  </a:lnTo>
                  <a:lnTo>
                    <a:pt x="1724" y="40"/>
                  </a:lnTo>
                  <a:lnTo>
                    <a:pt x="1784" y="40"/>
                  </a:lnTo>
                  <a:lnTo>
                    <a:pt x="1784" y="159"/>
                  </a:lnTo>
                  <a:lnTo>
                    <a:pt x="1824" y="159"/>
                  </a:lnTo>
                  <a:lnTo>
                    <a:pt x="1824" y="40"/>
                  </a:lnTo>
                  <a:lnTo>
                    <a:pt x="1884" y="40"/>
                  </a:lnTo>
                  <a:lnTo>
                    <a:pt x="1884" y="159"/>
                  </a:lnTo>
                  <a:lnTo>
                    <a:pt x="1924" y="159"/>
                  </a:lnTo>
                  <a:lnTo>
                    <a:pt x="1924" y="40"/>
                  </a:lnTo>
                  <a:lnTo>
                    <a:pt x="1984" y="40"/>
                  </a:lnTo>
                  <a:lnTo>
                    <a:pt x="1984" y="159"/>
                  </a:lnTo>
                  <a:lnTo>
                    <a:pt x="2024" y="159"/>
                  </a:lnTo>
                  <a:lnTo>
                    <a:pt x="2024" y="40"/>
                  </a:lnTo>
                  <a:lnTo>
                    <a:pt x="2084" y="40"/>
                  </a:lnTo>
                  <a:lnTo>
                    <a:pt x="2084" y="159"/>
                  </a:lnTo>
                  <a:lnTo>
                    <a:pt x="2124" y="159"/>
                  </a:lnTo>
                  <a:lnTo>
                    <a:pt x="2124" y="40"/>
                  </a:lnTo>
                  <a:lnTo>
                    <a:pt x="2170" y="40"/>
                  </a:lnTo>
                  <a:lnTo>
                    <a:pt x="2170" y="298"/>
                  </a:lnTo>
                  <a:lnTo>
                    <a:pt x="2210" y="298"/>
                  </a:lnTo>
                  <a:lnTo>
                    <a:pt x="2210" y="40"/>
                  </a:lnTo>
                  <a:lnTo>
                    <a:pt x="2347" y="40"/>
                  </a:lnTo>
                  <a:lnTo>
                    <a:pt x="2347" y="458"/>
                  </a:lnTo>
                  <a:close/>
                  <a:moveTo>
                    <a:pt x="0" y="498"/>
                  </a:moveTo>
                  <a:lnTo>
                    <a:pt x="0" y="498"/>
                  </a:lnTo>
                  <a:lnTo>
                    <a:pt x="2387" y="498"/>
                  </a:lnTo>
                  <a:lnTo>
                    <a:pt x="2387" y="0"/>
                  </a:lnTo>
                  <a:lnTo>
                    <a:pt x="0" y="0"/>
                  </a:lnTo>
                  <a:lnTo>
                    <a:pt x="0" y="49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7" name="Freeform 20"/>
            <p:cNvSpPr/>
            <p:nvPr userDrawn="1"/>
          </p:nvSpPr>
          <p:spPr bwMode="auto">
            <a:xfrm rot="20253209">
              <a:off x="9453758" y="2862991"/>
              <a:ext cx="271863" cy="880837"/>
            </a:xfrm>
            <a:custGeom>
              <a:avLst/>
              <a:gdLst>
                <a:gd name="T0" fmla="*/ 772 w 831"/>
                <a:gd name="T1" fmla="*/ 279 h 2682"/>
                <a:gd name="T2" fmla="*/ 772 w 831"/>
                <a:gd name="T3" fmla="*/ 279 h 2682"/>
                <a:gd name="T4" fmla="*/ 772 w 831"/>
                <a:gd name="T5" fmla="*/ 0 h 2682"/>
                <a:gd name="T6" fmla="*/ 622 w 831"/>
                <a:gd name="T7" fmla="*/ 0 h 2682"/>
                <a:gd name="T8" fmla="*/ 622 w 831"/>
                <a:gd name="T9" fmla="*/ 279 h 2682"/>
                <a:gd name="T10" fmla="*/ 557 w 831"/>
                <a:gd name="T11" fmla="*/ 279 h 2682"/>
                <a:gd name="T12" fmla="*/ 557 w 831"/>
                <a:gd name="T13" fmla="*/ 900 h 2682"/>
                <a:gd name="T14" fmla="*/ 606 w 831"/>
                <a:gd name="T15" fmla="*/ 900 h 2682"/>
                <a:gd name="T16" fmla="*/ 102 w 831"/>
                <a:gd name="T17" fmla="*/ 2121 h 2682"/>
                <a:gd name="T18" fmla="*/ 130 w 831"/>
                <a:gd name="T19" fmla="*/ 2133 h 2682"/>
                <a:gd name="T20" fmla="*/ 40 w 831"/>
                <a:gd name="T21" fmla="*/ 2350 h 2682"/>
                <a:gd name="T22" fmla="*/ 62 w 831"/>
                <a:gd name="T23" fmla="*/ 2359 h 2682"/>
                <a:gd name="T24" fmla="*/ 0 w 831"/>
                <a:gd name="T25" fmla="*/ 2510 h 2682"/>
                <a:gd name="T26" fmla="*/ 24 w 831"/>
                <a:gd name="T27" fmla="*/ 2519 h 2682"/>
                <a:gd name="T28" fmla="*/ 86 w 831"/>
                <a:gd name="T29" fmla="*/ 2369 h 2682"/>
                <a:gd name="T30" fmla="*/ 108 w 831"/>
                <a:gd name="T31" fmla="*/ 2378 h 2682"/>
                <a:gd name="T32" fmla="*/ 198 w 831"/>
                <a:gd name="T33" fmla="*/ 2161 h 2682"/>
                <a:gd name="T34" fmla="*/ 226 w 831"/>
                <a:gd name="T35" fmla="*/ 2172 h 2682"/>
                <a:gd name="T36" fmla="*/ 630 w 831"/>
                <a:gd name="T37" fmla="*/ 1191 h 2682"/>
                <a:gd name="T38" fmla="*/ 630 w 831"/>
                <a:gd name="T39" fmla="*/ 2284 h 2682"/>
                <a:gd name="T40" fmla="*/ 660 w 831"/>
                <a:gd name="T41" fmla="*/ 2284 h 2682"/>
                <a:gd name="T42" fmla="*/ 660 w 831"/>
                <a:gd name="T43" fmla="*/ 2519 h 2682"/>
                <a:gd name="T44" fmla="*/ 684 w 831"/>
                <a:gd name="T45" fmla="*/ 2519 h 2682"/>
                <a:gd name="T46" fmla="*/ 684 w 831"/>
                <a:gd name="T47" fmla="*/ 2682 h 2682"/>
                <a:gd name="T48" fmla="*/ 710 w 831"/>
                <a:gd name="T49" fmla="*/ 2682 h 2682"/>
                <a:gd name="T50" fmla="*/ 710 w 831"/>
                <a:gd name="T51" fmla="*/ 2519 h 2682"/>
                <a:gd name="T52" fmla="*/ 734 w 831"/>
                <a:gd name="T53" fmla="*/ 2519 h 2682"/>
                <a:gd name="T54" fmla="*/ 734 w 831"/>
                <a:gd name="T55" fmla="*/ 2284 h 2682"/>
                <a:gd name="T56" fmla="*/ 764 w 831"/>
                <a:gd name="T57" fmla="*/ 2284 h 2682"/>
                <a:gd name="T58" fmla="*/ 764 w 831"/>
                <a:gd name="T59" fmla="*/ 900 h 2682"/>
                <a:gd name="T60" fmla="*/ 831 w 831"/>
                <a:gd name="T61" fmla="*/ 900 h 2682"/>
                <a:gd name="T62" fmla="*/ 831 w 831"/>
                <a:gd name="T63" fmla="*/ 279 h 2682"/>
                <a:gd name="T64" fmla="*/ 772 w 831"/>
                <a:gd name="T65" fmla="*/ 279 h 2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31" h="2682">
                  <a:moveTo>
                    <a:pt x="772" y="279"/>
                  </a:moveTo>
                  <a:lnTo>
                    <a:pt x="772" y="279"/>
                  </a:lnTo>
                  <a:lnTo>
                    <a:pt x="772" y="0"/>
                  </a:lnTo>
                  <a:lnTo>
                    <a:pt x="622" y="0"/>
                  </a:lnTo>
                  <a:lnTo>
                    <a:pt x="622" y="279"/>
                  </a:lnTo>
                  <a:lnTo>
                    <a:pt x="557" y="279"/>
                  </a:lnTo>
                  <a:lnTo>
                    <a:pt x="557" y="900"/>
                  </a:lnTo>
                  <a:lnTo>
                    <a:pt x="606" y="900"/>
                  </a:lnTo>
                  <a:lnTo>
                    <a:pt x="102" y="2121"/>
                  </a:lnTo>
                  <a:lnTo>
                    <a:pt x="130" y="2133"/>
                  </a:lnTo>
                  <a:lnTo>
                    <a:pt x="40" y="2350"/>
                  </a:lnTo>
                  <a:lnTo>
                    <a:pt x="62" y="2359"/>
                  </a:lnTo>
                  <a:lnTo>
                    <a:pt x="0" y="2510"/>
                  </a:lnTo>
                  <a:lnTo>
                    <a:pt x="24" y="2519"/>
                  </a:lnTo>
                  <a:lnTo>
                    <a:pt x="86" y="2369"/>
                  </a:lnTo>
                  <a:lnTo>
                    <a:pt x="108" y="2378"/>
                  </a:lnTo>
                  <a:lnTo>
                    <a:pt x="198" y="2161"/>
                  </a:lnTo>
                  <a:lnTo>
                    <a:pt x="226" y="2172"/>
                  </a:lnTo>
                  <a:lnTo>
                    <a:pt x="630" y="1191"/>
                  </a:lnTo>
                  <a:lnTo>
                    <a:pt x="630" y="2284"/>
                  </a:lnTo>
                  <a:lnTo>
                    <a:pt x="660" y="2284"/>
                  </a:lnTo>
                  <a:lnTo>
                    <a:pt x="660" y="2519"/>
                  </a:lnTo>
                  <a:lnTo>
                    <a:pt x="684" y="2519"/>
                  </a:lnTo>
                  <a:lnTo>
                    <a:pt x="684" y="2682"/>
                  </a:lnTo>
                  <a:lnTo>
                    <a:pt x="710" y="2682"/>
                  </a:lnTo>
                  <a:lnTo>
                    <a:pt x="710" y="2519"/>
                  </a:lnTo>
                  <a:lnTo>
                    <a:pt x="734" y="2519"/>
                  </a:lnTo>
                  <a:lnTo>
                    <a:pt x="734" y="2284"/>
                  </a:lnTo>
                  <a:lnTo>
                    <a:pt x="764" y="2284"/>
                  </a:lnTo>
                  <a:lnTo>
                    <a:pt x="764" y="900"/>
                  </a:lnTo>
                  <a:lnTo>
                    <a:pt x="831" y="900"/>
                  </a:lnTo>
                  <a:lnTo>
                    <a:pt x="831" y="279"/>
                  </a:lnTo>
                  <a:lnTo>
                    <a:pt x="772" y="2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grpSp>
          <p:nvGrpSpPr>
            <p:cNvPr id="68" name="组合 67"/>
            <p:cNvGrpSpPr/>
            <p:nvPr userDrawn="1"/>
          </p:nvGrpSpPr>
          <p:grpSpPr>
            <a:xfrm rot="2116298">
              <a:off x="10526081" y="3505998"/>
              <a:ext cx="722933" cy="629672"/>
              <a:chOff x="501650" y="3292475"/>
              <a:chExt cx="1735138" cy="1511300"/>
            </a:xfrm>
            <a:grpFill/>
          </p:grpSpPr>
          <p:sp>
            <p:nvSpPr>
              <p:cNvPr id="119" name="Freeform 5"/>
              <p:cNvSpPr/>
              <p:nvPr userDrawn="1"/>
            </p:nvSpPr>
            <p:spPr bwMode="auto">
              <a:xfrm>
                <a:off x="501650" y="3292475"/>
                <a:ext cx="1735138" cy="893762"/>
              </a:xfrm>
              <a:custGeom>
                <a:avLst/>
                <a:gdLst>
                  <a:gd name="T0" fmla="*/ 0 w 943"/>
                  <a:gd name="T1" fmla="*/ 242 h 484"/>
                  <a:gd name="T2" fmla="*/ 0 w 943"/>
                  <a:gd name="T3" fmla="*/ 242 h 484"/>
                  <a:gd name="T4" fmla="*/ 471 w 943"/>
                  <a:gd name="T5" fmla="*/ 484 h 484"/>
                  <a:gd name="T6" fmla="*/ 943 w 943"/>
                  <a:gd name="T7" fmla="*/ 242 h 484"/>
                  <a:gd name="T8" fmla="*/ 471 w 943"/>
                  <a:gd name="T9" fmla="*/ 0 h 484"/>
                  <a:gd name="T10" fmla="*/ 0 w 943"/>
                  <a:gd name="T11" fmla="*/ 242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3" h="484">
                    <a:moveTo>
                      <a:pt x="0" y="242"/>
                    </a:moveTo>
                    <a:lnTo>
                      <a:pt x="0" y="242"/>
                    </a:lnTo>
                    <a:lnTo>
                      <a:pt x="471" y="484"/>
                    </a:lnTo>
                    <a:lnTo>
                      <a:pt x="943" y="242"/>
                    </a:lnTo>
                    <a:lnTo>
                      <a:pt x="471" y="0"/>
                    </a:lnTo>
                    <a:lnTo>
                      <a:pt x="0" y="24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20" name="Freeform 6"/>
              <p:cNvSpPr/>
              <p:nvPr userDrawn="1"/>
            </p:nvSpPr>
            <p:spPr bwMode="auto">
              <a:xfrm>
                <a:off x="728663" y="3959225"/>
                <a:ext cx="1285875" cy="758825"/>
              </a:xfrm>
              <a:custGeom>
                <a:avLst/>
                <a:gdLst>
                  <a:gd name="T0" fmla="*/ 349 w 699"/>
                  <a:gd name="T1" fmla="*/ 179 h 412"/>
                  <a:gd name="T2" fmla="*/ 349 w 699"/>
                  <a:gd name="T3" fmla="*/ 179 h 412"/>
                  <a:gd name="T4" fmla="*/ 0 w 699"/>
                  <a:gd name="T5" fmla="*/ 0 h 412"/>
                  <a:gd name="T6" fmla="*/ 0 w 699"/>
                  <a:gd name="T7" fmla="*/ 233 h 412"/>
                  <a:gd name="T8" fmla="*/ 349 w 699"/>
                  <a:gd name="T9" fmla="*/ 412 h 412"/>
                  <a:gd name="T10" fmla="*/ 699 w 699"/>
                  <a:gd name="T11" fmla="*/ 233 h 412"/>
                  <a:gd name="T12" fmla="*/ 699 w 699"/>
                  <a:gd name="T13" fmla="*/ 0 h 412"/>
                  <a:gd name="T14" fmla="*/ 349 w 699"/>
                  <a:gd name="T15" fmla="*/ 179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9" h="412">
                    <a:moveTo>
                      <a:pt x="349" y="179"/>
                    </a:moveTo>
                    <a:lnTo>
                      <a:pt x="349" y="179"/>
                    </a:lnTo>
                    <a:lnTo>
                      <a:pt x="0" y="0"/>
                    </a:lnTo>
                    <a:lnTo>
                      <a:pt x="0" y="233"/>
                    </a:lnTo>
                    <a:lnTo>
                      <a:pt x="349" y="412"/>
                    </a:lnTo>
                    <a:lnTo>
                      <a:pt x="699" y="233"/>
                    </a:lnTo>
                    <a:lnTo>
                      <a:pt x="699" y="0"/>
                    </a:lnTo>
                    <a:lnTo>
                      <a:pt x="349" y="1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21" name="Freeform 7"/>
              <p:cNvSpPr/>
              <p:nvPr userDrawn="1"/>
            </p:nvSpPr>
            <p:spPr bwMode="auto">
              <a:xfrm>
                <a:off x="514350" y="4095750"/>
                <a:ext cx="68263" cy="708025"/>
              </a:xfrm>
              <a:custGeom>
                <a:avLst/>
                <a:gdLst>
                  <a:gd name="T0" fmla="*/ 0 w 37"/>
                  <a:gd name="T1" fmla="*/ 384 h 384"/>
                  <a:gd name="T2" fmla="*/ 0 w 37"/>
                  <a:gd name="T3" fmla="*/ 384 h 384"/>
                  <a:gd name="T4" fmla="*/ 37 w 37"/>
                  <a:gd name="T5" fmla="*/ 384 h 384"/>
                  <a:gd name="T6" fmla="*/ 37 w 37"/>
                  <a:gd name="T7" fmla="*/ 0 h 384"/>
                  <a:gd name="T8" fmla="*/ 0 w 37"/>
                  <a:gd name="T9" fmla="*/ 0 h 384"/>
                  <a:gd name="T10" fmla="*/ 0 w 37"/>
                  <a:gd name="T11" fmla="*/ 384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4">
                    <a:moveTo>
                      <a:pt x="0" y="384"/>
                    </a:moveTo>
                    <a:lnTo>
                      <a:pt x="0" y="384"/>
                    </a:lnTo>
                    <a:lnTo>
                      <a:pt x="37" y="384"/>
                    </a:lnTo>
                    <a:lnTo>
                      <a:pt x="37" y="0"/>
                    </a:lnTo>
                    <a:lnTo>
                      <a:pt x="0" y="0"/>
                    </a:lnTo>
                    <a:lnTo>
                      <a:pt x="0" y="38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22" name="Freeform 8"/>
              <p:cNvSpPr/>
              <p:nvPr userDrawn="1"/>
            </p:nvSpPr>
            <p:spPr bwMode="auto">
              <a:xfrm>
                <a:off x="511175" y="3986212"/>
                <a:ext cx="74613" cy="76200"/>
              </a:xfrm>
              <a:custGeom>
                <a:avLst/>
                <a:gdLst>
                  <a:gd name="T0" fmla="*/ 41 w 41"/>
                  <a:gd name="T1" fmla="*/ 21 h 41"/>
                  <a:gd name="T2" fmla="*/ 41 w 41"/>
                  <a:gd name="T3" fmla="*/ 21 h 41"/>
                  <a:gd name="T4" fmla="*/ 20 w 41"/>
                  <a:gd name="T5" fmla="*/ 41 h 41"/>
                  <a:gd name="T6" fmla="*/ 0 w 41"/>
                  <a:gd name="T7" fmla="*/ 21 h 41"/>
                  <a:gd name="T8" fmla="*/ 20 w 41"/>
                  <a:gd name="T9" fmla="*/ 0 h 41"/>
                  <a:gd name="T10" fmla="*/ 41 w 41"/>
                  <a:gd name="T11" fmla="*/ 2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41">
                    <a:moveTo>
                      <a:pt x="41" y="21"/>
                    </a:moveTo>
                    <a:lnTo>
                      <a:pt x="41" y="21"/>
                    </a:lnTo>
                    <a:cubicBezTo>
                      <a:pt x="41" y="32"/>
                      <a:pt x="32" y="41"/>
                      <a:pt x="20" y="41"/>
                    </a:cubicBezTo>
                    <a:cubicBezTo>
                      <a:pt x="9" y="41"/>
                      <a:pt x="0" y="32"/>
                      <a:pt x="0" y="21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2" y="0"/>
                      <a:pt x="41" y="9"/>
                      <a:pt x="41" y="21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23" name="Freeform 9"/>
              <p:cNvSpPr/>
              <p:nvPr userDrawn="1"/>
            </p:nvSpPr>
            <p:spPr bwMode="auto">
              <a:xfrm>
                <a:off x="541338" y="3738562"/>
                <a:ext cx="14288" cy="401637"/>
              </a:xfrm>
              <a:custGeom>
                <a:avLst/>
                <a:gdLst>
                  <a:gd name="T0" fmla="*/ 7 w 7"/>
                  <a:gd name="T1" fmla="*/ 217 h 217"/>
                  <a:gd name="T2" fmla="*/ 7 w 7"/>
                  <a:gd name="T3" fmla="*/ 217 h 217"/>
                  <a:gd name="T4" fmla="*/ 0 w 7"/>
                  <a:gd name="T5" fmla="*/ 217 h 217"/>
                  <a:gd name="T6" fmla="*/ 0 w 7"/>
                  <a:gd name="T7" fmla="*/ 0 h 217"/>
                  <a:gd name="T8" fmla="*/ 7 w 7"/>
                  <a:gd name="T9" fmla="*/ 0 h 217"/>
                  <a:gd name="T10" fmla="*/ 7 w 7"/>
                  <a:gd name="T11" fmla="*/ 21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217">
                    <a:moveTo>
                      <a:pt x="7" y="217"/>
                    </a:moveTo>
                    <a:lnTo>
                      <a:pt x="7" y="217"/>
                    </a:lnTo>
                    <a:lnTo>
                      <a:pt x="0" y="217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7" y="217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grpSp>
          <p:nvGrpSpPr>
            <p:cNvPr id="69" name="组合 68"/>
            <p:cNvGrpSpPr/>
            <p:nvPr userDrawn="1"/>
          </p:nvGrpSpPr>
          <p:grpSpPr>
            <a:xfrm rot="19680185">
              <a:off x="7879804" y="2119955"/>
              <a:ext cx="920458" cy="709092"/>
              <a:chOff x="2486025" y="3619500"/>
              <a:chExt cx="1500188" cy="1155700"/>
            </a:xfrm>
            <a:grpFill/>
          </p:grpSpPr>
          <p:sp>
            <p:nvSpPr>
              <p:cNvPr id="117" name="Freeform 26"/>
              <p:cNvSpPr>
                <a:spLocks noEditPoints="1"/>
              </p:cNvSpPr>
              <p:nvPr userDrawn="1"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18" name="Freeform 27"/>
              <p:cNvSpPr/>
              <p:nvPr userDrawn="1"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sp>
          <p:nvSpPr>
            <p:cNvPr id="70" name="Freeform 29"/>
            <p:cNvSpPr>
              <a:spLocks noEditPoints="1"/>
            </p:cNvSpPr>
            <p:nvPr userDrawn="1"/>
          </p:nvSpPr>
          <p:spPr bwMode="auto">
            <a:xfrm>
              <a:off x="10055814" y="1128906"/>
              <a:ext cx="905329" cy="907255"/>
            </a:xfrm>
            <a:custGeom>
              <a:avLst/>
              <a:gdLst>
                <a:gd name="T0" fmla="*/ 578 w 811"/>
                <a:gd name="T1" fmla="*/ 436 h 811"/>
                <a:gd name="T2" fmla="*/ 578 w 811"/>
                <a:gd name="T3" fmla="*/ 436 h 811"/>
                <a:gd name="T4" fmla="*/ 531 w 811"/>
                <a:gd name="T5" fmla="*/ 269 h 811"/>
                <a:gd name="T6" fmla="*/ 698 w 811"/>
                <a:gd name="T7" fmla="*/ 222 h 811"/>
                <a:gd name="T8" fmla="*/ 745 w 811"/>
                <a:gd name="T9" fmla="*/ 389 h 811"/>
                <a:gd name="T10" fmla="*/ 578 w 811"/>
                <a:gd name="T11" fmla="*/ 436 h 811"/>
                <a:gd name="T12" fmla="*/ 656 w 811"/>
                <a:gd name="T13" fmla="*/ 663 h 811"/>
                <a:gd name="T14" fmla="*/ 656 w 811"/>
                <a:gd name="T15" fmla="*/ 663 h 811"/>
                <a:gd name="T16" fmla="*/ 489 w 811"/>
                <a:gd name="T17" fmla="*/ 710 h 811"/>
                <a:gd name="T18" fmla="*/ 441 w 811"/>
                <a:gd name="T19" fmla="*/ 543 h 811"/>
                <a:gd name="T20" fmla="*/ 609 w 811"/>
                <a:gd name="T21" fmla="*/ 495 h 811"/>
                <a:gd name="T22" fmla="*/ 656 w 811"/>
                <a:gd name="T23" fmla="*/ 663 h 811"/>
                <a:gd name="T24" fmla="*/ 366 w 811"/>
                <a:gd name="T25" fmla="*/ 405 h 811"/>
                <a:gd name="T26" fmla="*/ 366 w 811"/>
                <a:gd name="T27" fmla="*/ 405 h 811"/>
                <a:gd name="T28" fmla="*/ 405 w 811"/>
                <a:gd name="T29" fmla="*/ 366 h 811"/>
                <a:gd name="T30" fmla="*/ 444 w 811"/>
                <a:gd name="T31" fmla="*/ 405 h 811"/>
                <a:gd name="T32" fmla="*/ 405 w 811"/>
                <a:gd name="T33" fmla="*/ 444 h 811"/>
                <a:gd name="T34" fmla="*/ 366 w 811"/>
                <a:gd name="T35" fmla="*/ 405 h 811"/>
                <a:gd name="T36" fmla="*/ 369 w 811"/>
                <a:gd name="T37" fmla="*/ 663 h 811"/>
                <a:gd name="T38" fmla="*/ 369 w 811"/>
                <a:gd name="T39" fmla="*/ 663 h 811"/>
                <a:gd name="T40" fmla="*/ 201 w 811"/>
                <a:gd name="T41" fmla="*/ 710 h 811"/>
                <a:gd name="T42" fmla="*/ 154 w 811"/>
                <a:gd name="T43" fmla="*/ 543 h 811"/>
                <a:gd name="T44" fmla="*/ 321 w 811"/>
                <a:gd name="T45" fmla="*/ 495 h 811"/>
                <a:gd name="T46" fmla="*/ 369 w 811"/>
                <a:gd name="T47" fmla="*/ 663 h 811"/>
                <a:gd name="T48" fmla="*/ 112 w 811"/>
                <a:gd name="T49" fmla="*/ 436 h 811"/>
                <a:gd name="T50" fmla="*/ 112 w 811"/>
                <a:gd name="T51" fmla="*/ 436 h 811"/>
                <a:gd name="T52" fmla="*/ 65 w 811"/>
                <a:gd name="T53" fmla="*/ 269 h 811"/>
                <a:gd name="T54" fmla="*/ 232 w 811"/>
                <a:gd name="T55" fmla="*/ 222 h 811"/>
                <a:gd name="T56" fmla="*/ 280 w 811"/>
                <a:gd name="T57" fmla="*/ 389 h 811"/>
                <a:gd name="T58" fmla="*/ 112 w 811"/>
                <a:gd name="T59" fmla="*/ 436 h 811"/>
                <a:gd name="T60" fmla="*/ 298 w 811"/>
                <a:gd name="T61" fmla="*/ 100 h 811"/>
                <a:gd name="T62" fmla="*/ 298 w 811"/>
                <a:gd name="T63" fmla="*/ 100 h 811"/>
                <a:gd name="T64" fmla="*/ 465 w 811"/>
                <a:gd name="T65" fmla="*/ 52 h 811"/>
                <a:gd name="T66" fmla="*/ 513 w 811"/>
                <a:gd name="T67" fmla="*/ 220 h 811"/>
                <a:gd name="T68" fmla="*/ 345 w 811"/>
                <a:gd name="T69" fmla="*/ 267 h 811"/>
                <a:gd name="T70" fmla="*/ 298 w 811"/>
                <a:gd name="T71" fmla="*/ 100 h 811"/>
                <a:gd name="T72" fmla="*/ 405 w 811"/>
                <a:gd name="T73" fmla="*/ 0 h 811"/>
                <a:gd name="T74" fmla="*/ 405 w 811"/>
                <a:gd name="T75" fmla="*/ 0 h 811"/>
                <a:gd name="T76" fmla="*/ 0 w 811"/>
                <a:gd name="T77" fmla="*/ 405 h 811"/>
                <a:gd name="T78" fmla="*/ 405 w 811"/>
                <a:gd name="T79" fmla="*/ 811 h 811"/>
                <a:gd name="T80" fmla="*/ 811 w 811"/>
                <a:gd name="T81" fmla="*/ 405 h 811"/>
                <a:gd name="T82" fmla="*/ 405 w 811"/>
                <a:gd name="T83" fmla="*/ 0 h 8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11" h="811">
                  <a:moveTo>
                    <a:pt x="578" y="436"/>
                  </a:moveTo>
                  <a:lnTo>
                    <a:pt x="578" y="436"/>
                  </a:lnTo>
                  <a:cubicBezTo>
                    <a:pt x="519" y="403"/>
                    <a:pt x="497" y="329"/>
                    <a:pt x="531" y="269"/>
                  </a:cubicBezTo>
                  <a:cubicBezTo>
                    <a:pt x="564" y="210"/>
                    <a:pt x="638" y="188"/>
                    <a:pt x="698" y="222"/>
                  </a:cubicBezTo>
                  <a:cubicBezTo>
                    <a:pt x="757" y="255"/>
                    <a:pt x="778" y="329"/>
                    <a:pt x="745" y="389"/>
                  </a:cubicBezTo>
                  <a:cubicBezTo>
                    <a:pt x="712" y="448"/>
                    <a:pt x="637" y="469"/>
                    <a:pt x="578" y="436"/>
                  </a:cubicBezTo>
                  <a:close/>
                  <a:moveTo>
                    <a:pt x="656" y="663"/>
                  </a:moveTo>
                  <a:lnTo>
                    <a:pt x="656" y="663"/>
                  </a:lnTo>
                  <a:cubicBezTo>
                    <a:pt x="623" y="722"/>
                    <a:pt x="548" y="743"/>
                    <a:pt x="489" y="710"/>
                  </a:cubicBezTo>
                  <a:cubicBezTo>
                    <a:pt x="430" y="677"/>
                    <a:pt x="408" y="602"/>
                    <a:pt x="441" y="543"/>
                  </a:cubicBezTo>
                  <a:cubicBezTo>
                    <a:pt x="474" y="484"/>
                    <a:pt x="549" y="462"/>
                    <a:pt x="609" y="495"/>
                  </a:cubicBezTo>
                  <a:cubicBezTo>
                    <a:pt x="668" y="528"/>
                    <a:pt x="689" y="603"/>
                    <a:pt x="656" y="663"/>
                  </a:cubicBezTo>
                  <a:close/>
                  <a:moveTo>
                    <a:pt x="366" y="405"/>
                  </a:moveTo>
                  <a:lnTo>
                    <a:pt x="366" y="405"/>
                  </a:lnTo>
                  <a:cubicBezTo>
                    <a:pt x="366" y="384"/>
                    <a:pt x="384" y="366"/>
                    <a:pt x="405" y="366"/>
                  </a:cubicBezTo>
                  <a:cubicBezTo>
                    <a:pt x="427" y="366"/>
                    <a:pt x="444" y="384"/>
                    <a:pt x="444" y="405"/>
                  </a:cubicBezTo>
                  <a:cubicBezTo>
                    <a:pt x="444" y="427"/>
                    <a:pt x="427" y="444"/>
                    <a:pt x="405" y="444"/>
                  </a:cubicBezTo>
                  <a:cubicBezTo>
                    <a:pt x="384" y="444"/>
                    <a:pt x="366" y="427"/>
                    <a:pt x="366" y="405"/>
                  </a:cubicBezTo>
                  <a:close/>
                  <a:moveTo>
                    <a:pt x="369" y="663"/>
                  </a:moveTo>
                  <a:lnTo>
                    <a:pt x="369" y="663"/>
                  </a:lnTo>
                  <a:cubicBezTo>
                    <a:pt x="336" y="722"/>
                    <a:pt x="261" y="743"/>
                    <a:pt x="201" y="710"/>
                  </a:cubicBezTo>
                  <a:cubicBezTo>
                    <a:pt x="142" y="677"/>
                    <a:pt x="121" y="602"/>
                    <a:pt x="154" y="543"/>
                  </a:cubicBezTo>
                  <a:cubicBezTo>
                    <a:pt x="187" y="484"/>
                    <a:pt x="262" y="462"/>
                    <a:pt x="321" y="495"/>
                  </a:cubicBezTo>
                  <a:cubicBezTo>
                    <a:pt x="381" y="528"/>
                    <a:pt x="402" y="603"/>
                    <a:pt x="369" y="663"/>
                  </a:cubicBezTo>
                  <a:close/>
                  <a:moveTo>
                    <a:pt x="112" y="436"/>
                  </a:moveTo>
                  <a:lnTo>
                    <a:pt x="112" y="436"/>
                  </a:lnTo>
                  <a:cubicBezTo>
                    <a:pt x="53" y="403"/>
                    <a:pt x="32" y="329"/>
                    <a:pt x="65" y="269"/>
                  </a:cubicBezTo>
                  <a:cubicBezTo>
                    <a:pt x="98" y="210"/>
                    <a:pt x="173" y="188"/>
                    <a:pt x="232" y="222"/>
                  </a:cubicBezTo>
                  <a:cubicBezTo>
                    <a:pt x="291" y="255"/>
                    <a:pt x="313" y="329"/>
                    <a:pt x="280" y="389"/>
                  </a:cubicBezTo>
                  <a:cubicBezTo>
                    <a:pt x="247" y="448"/>
                    <a:pt x="172" y="469"/>
                    <a:pt x="112" y="436"/>
                  </a:cubicBezTo>
                  <a:close/>
                  <a:moveTo>
                    <a:pt x="298" y="100"/>
                  </a:moveTo>
                  <a:lnTo>
                    <a:pt x="298" y="100"/>
                  </a:lnTo>
                  <a:cubicBezTo>
                    <a:pt x="331" y="41"/>
                    <a:pt x="406" y="19"/>
                    <a:pt x="465" y="52"/>
                  </a:cubicBezTo>
                  <a:cubicBezTo>
                    <a:pt x="524" y="85"/>
                    <a:pt x="546" y="160"/>
                    <a:pt x="513" y="220"/>
                  </a:cubicBezTo>
                  <a:cubicBezTo>
                    <a:pt x="480" y="279"/>
                    <a:pt x="405" y="300"/>
                    <a:pt x="345" y="267"/>
                  </a:cubicBezTo>
                  <a:cubicBezTo>
                    <a:pt x="286" y="234"/>
                    <a:pt x="265" y="159"/>
                    <a:pt x="298" y="100"/>
                  </a:cubicBezTo>
                  <a:close/>
                  <a:moveTo>
                    <a:pt x="405" y="0"/>
                  </a:moveTo>
                  <a:lnTo>
                    <a:pt x="405" y="0"/>
                  </a:lnTo>
                  <a:cubicBezTo>
                    <a:pt x="181" y="0"/>
                    <a:pt x="0" y="181"/>
                    <a:pt x="0" y="405"/>
                  </a:cubicBezTo>
                  <a:cubicBezTo>
                    <a:pt x="0" y="629"/>
                    <a:pt x="181" y="811"/>
                    <a:pt x="405" y="811"/>
                  </a:cubicBezTo>
                  <a:cubicBezTo>
                    <a:pt x="629" y="811"/>
                    <a:pt x="811" y="629"/>
                    <a:pt x="811" y="405"/>
                  </a:cubicBezTo>
                  <a:cubicBezTo>
                    <a:pt x="811" y="181"/>
                    <a:pt x="629" y="0"/>
                    <a:pt x="40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1" name="Freeform 5"/>
            <p:cNvSpPr>
              <a:spLocks noEditPoints="1"/>
            </p:cNvSpPr>
            <p:nvPr userDrawn="1"/>
          </p:nvSpPr>
          <p:spPr bwMode="auto">
            <a:xfrm rot="1264384">
              <a:off x="11021415" y="4242039"/>
              <a:ext cx="1000393" cy="429321"/>
            </a:xfrm>
            <a:custGeom>
              <a:avLst/>
              <a:gdLst>
                <a:gd name="T0" fmla="*/ 1727 w 3152"/>
                <a:gd name="T1" fmla="*/ 1223 h 1356"/>
                <a:gd name="T2" fmla="*/ 1727 w 3152"/>
                <a:gd name="T3" fmla="*/ 421 h 1356"/>
                <a:gd name="T4" fmla="*/ 1727 w 3152"/>
                <a:gd name="T5" fmla="*/ 1223 h 1356"/>
                <a:gd name="T6" fmla="*/ 534 w 3152"/>
                <a:gd name="T7" fmla="*/ 1223 h 1356"/>
                <a:gd name="T8" fmla="*/ 522 w 3152"/>
                <a:gd name="T9" fmla="*/ 422 h 1356"/>
                <a:gd name="T10" fmla="*/ 550 w 3152"/>
                <a:gd name="T11" fmla="*/ 422 h 1356"/>
                <a:gd name="T12" fmla="*/ 534 w 3152"/>
                <a:gd name="T13" fmla="*/ 1223 h 1356"/>
                <a:gd name="T14" fmla="*/ 2965 w 3152"/>
                <a:gd name="T15" fmla="*/ 30 h 1356"/>
                <a:gd name="T16" fmla="*/ 2960 w 3152"/>
                <a:gd name="T17" fmla="*/ 24 h 1356"/>
                <a:gd name="T18" fmla="*/ 2955 w 3152"/>
                <a:gd name="T19" fmla="*/ 19 h 1356"/>
                <a:gd name="T20" fmla="*/ 2945 w 3152"/>
                <a:gd name="T21" fmla="*/ 11 h 1356"/>
                <a:gd name="T22" fmla="*/ 2934 w 3152"/>
                <a:gd name="T23" fmla="*/ 5 h 1356"/>
                <a:gd name="T24" fmla="*/ 2921 w 3152"/>
                <a:gd name="T25" fmla="*/ 2 h 1356"/>
                <a:gd name="T26" fmla="*/ 2908 w 3152"/>
                <a:gd name="T27" fmla="*/ 1 h 1356"/>
                <a:gd name="T28" fmla="*/ 2896 w 3152"/>
                <a:gd name="T29" fmla="*/ 2 h 1356"/>
                <a:gd name="T30" fmla="*/ 2883 w 3152"/>
                <a:gd name="T31" fmla="*/ 6 h 1356"/>
                <a:gd name="T32" fmla="*/ 2872 w 3152"/>
                <a:gd name="T33" fmla="*/ 12 h 1356"/>
                <a:gd name="T34" fmla="*/ 2867 w 3152"/>
                <a:gd name="T35" fmla="*/ 17 h 1356"/>
                <a:gd name="T36" fmla="*/ 2861 w 3152"/>
                <a:gd name="T37" fmla="*/ 21 h 1356"/>
                <a:gd name="T38" fmla="*/ 1727 w 3152"/>
                <a:gd name="T39" fmla="*/ 288 h 1356"/>
                <a:gd name="T40" fmla="*/ 1064 w 3152"/>
                <a:gd name="T41" fmla="*/ 756 h 1356"/>
                <a:gd name="T42" fmla="*/ 799 w 3152"/>
                <a:gd name="T43" fmla="*/ 173 h 1356"/>
                <a:gd name="T44" fmla="*/ 975 w 3152"/>
                <a:gd name="T45" fmla="*/ 380 h 1356"/>
                <a:gd name="T46" fmla="*/ 1030 w 3152"/>
                <a:gd name="T47" fmla="*/ 275 h 1356"/>
                <a:gd name="T48" fmla="*/ 863 w 3152"/>
                <a:gd name="T49" fmla="*/ 29 h 1356"/>
                <a:gd name="T50" fmla="*/ 854 w 3152"/>
                <a:gd name="T51" fmla="*/ 19 h 1356"/>
                <a:gd name="T52" fmla="*/ 850 w 3152"/>
                <a:gd name="T53" fmla="*/ 16 h 1356"/>
                <a:gd name="T54" fmla="*/ 838 w 3152"/>
                <a:gd name="T55" fmla="*/ 8 h 1356"/>
                <a:gd name="T56" fmla="*/ 825 w 3152"/>
                <a:gd name="T57" fmla="*/ 3 h 1356"/>
                <a:gd name="T58" fmla="*/ 813 w 3152"/>
                <a:gd name="T59" fmla="*/ 1 h 1356"/>
                <a:gd name="T60" fmla="*/ 800 w 3152"/>
                <a:gd name="T61" fmla="*/ 1 h 1356"/>
                <a:gd name="T62" fmla="*/ 787 w 3152"/>
                <a:gd name="T63" fmla="*/ 4 h 1356"/>
                <a:gd name="T64" fmla="*/ 774 w 3152"/>
                <a:gd name="T65" fmla="*/ 10 h 1356"/>
                <a:gd name="T66" fmla="*/ 770 w 3152"/>
                <a:gd name="T67" fmla="*/ 12 h 1356"/>
                <a:gd name="T68" fmla="*/ 760 w 3152"/>
                <a:gd name="T69" fmla="*/ 21 h 1356"/>
                <a:gd name="T70" fmla="*/ 508 w 3152"/>
                <a:gd name="T71" fmla="*/ 289 h 1356"/>
                <a:gd name="T72" fmla="*/ 534 w 3152"/>
                <a:gd name="T73" fmla="*/ 1356 h 1356"/>
                <a:gd name="T74" fmla="*/ 1197 w 3152"/>
                <a:gd name="T75" fmla="*/ 889 h 1356"/>
                <a:gd name="T76" fmla="*/ 2260 w 3152"/>
                <a:gd name="T77" fmla="*/ 856 h 1356"/>
                <a:gd name="T78" fmla="*/ 3021 w 3152"/>
                <a:gd name="T79" fmla="*/ 350 h 1356"/>
                <a:gd name="T80" fmla="*/ 3114 w 3152"/>
                <a:gd name="T81" fmla="*/ 368 h 1356"/>
                <a:gd name="T82" fmla="*/ 2965 w 3152"/>
                <a:gd name="T83" fmla="*/ 30 h 1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152" h="1356">
                  <a:moveTo>
                    <a:pt x="1727" y="1223"/>
                  </a:moveTo>
                  <a:lnTo>
                    <a:pt x="1727" y="1223"/>
                  </a:lnTo>
                  <a:cubicBezTo>
                    <a:pt x="1506" y="1223"/>
                    <a:pt x="1326" y="1043"/>
                    <a:pt x="1326" y="822"/>
                  </a:cubicBezTo>
                  <a:cubicBezTo>
                    <a:pt x="1326" y="601"/>
                    <a:pt x="1506" y="421"/>
                    <a:pt x="1727" y="421"/>
                  </a:cubicBezTo>
                  <a:cubicBezTo>
                    <a:pt x="1948" y="421"/>
                    <a:pt x="2128" y="601"/>
                    <a:pt x="2128" y="822"/>
                  </a:cubicBezTo>
                  <a:cubicBezTo>
                    <a:pt x="2128" y="1043"/>
                    <a:pt x="1948" y="1223"/>
                    <a:pt x="1727" y="1223"/>
                  </a:cubicBezTo>
                  <a:close/>
                  <a:moveTo>
                    <a:pt x="534" y="1223"/>
                  </a:moveTo>
                  <a:lnTo>
                    <a:pt x="534" y="1223"/>
                  </a:lnTo>
                  <a:cubicBezTo>
                    <a:pt x="313" y="1223"/>
                    <a:pt x="133" y="1043"/>
                    <a:pt x="133" y="822"/>
                  </a:cubicBezTo>
                  <a:cubicBezTo>
                    <a:pt x="133" y="605"/>
                    <a:pt x="306" y="428"/>
                    <a:pt x="522" y="422"/>
                  </a:cubicBezTo>
                  <a:cubicBezTo>
                    <a:pt x="526" y="423"/>
                    <a:pt x="531" y="423"/>
                    <a:pt x="536" y="423"/>
                  </a:cubicBezTo>
                  <a:cubicBezTo>
                    <a:pt x="540" y="423"/>
                    <a:pt x="545" y="423"/>
                    <a:pt x="550" y="422"/>
                  </a:cubicBezTo>
                  <a:cubicBezTo>
                    <a:pt x="763" y="430"/>
                    <a:pt x="935" y="607"/>
                    <a:pt x="935" y="822"/>
                  </a:cubicBezTo>
                  <a:cubicBezTo>
                    <a:pt x="935" y="1043"/>
                    <a:pt x="755" y="1223"/>
                    <a:pt x="534" y="1223"/>
                  </a:cubicBezTo>
                  <a:close/>
                  <a:moveTo>
                    <a:pt x="2965" y="30"/>
                  </a:moveTo>
                  <a:lnTo>
                    <a:pt x="2965" y="30"/>
                  </a:lnTo>
                  <a:cubicBezTo>
                    <a:pt x="2965" y="30"/>
                    <a:pt x="2965" y="29"/>
                    <a:pt x="2965" y="29"/>
                  </a:cubicBezTo>
                  <a:cubicBezTo>
                    <a:pt x="2963" y="27"/>
                    <a:pt x="2962" y="26"/>
                    <a:pt x="2960" y="24"/>
                  </a:cubicBezTo>
                  <a:cubicBezTo>
                    <a:pt x="2959" y="22"/>
                    <a:pt x="2957" y="20"/>
                    <a:pt x="2956" y="19"/>
                  </a:cubicBezTo>
                  <a:cubicBezTo>
                    <a:pt x="2956" y="19"/>
                    <a:pt x="2955" y="19"/>
                    <a:pt x="2955" y="19"/>
                  </a:cubicBezTo>
                  <a:cubicBezTo>
                    <a:pt x="2954" y="17"/>
                    <a:pt x="2953" y="17"/>
                    <a:pt x="2952" y="16"/>
                  </a:cubicBezTo>
                  <a:cubicBezTo>
                    <a:pt x="2950" y="14"/>
                    <a:pt x="2948" y="12"/>
                    <a:pt x="2945" y="11"/>
                  </a:cubicBezTo>
                  <a:cubicBezTo>
                    <a:pt x="2944" y="10"/>
                    <a:pt x="2942" y="9"/>
                    <a:pt x="2940" y="8"/>
                  </a:cubicBezTo>
                  <a:cubicBezTo>
                    <a:pt x="2938" y="7"/>
                    <a:pt x="2936" y="6"/>
                    <a:pt x="2934" y="5"/>
                  </a:cubicBezTo>
                  <a:cubicBezTo>
                    <a:pt x="2932" y="4"/>
                    <a:pt x="2930" y="4"/>
                    <a:pt x="2928" y="3"/>
                  </a:cubicBezTo>
                  <a:cubicBezTo>
                    <a:pt x="2925" y="3"/>
                    <a:pt x="2923" y="2"/>
                    <a:pt x="2921" y="2"/>
                  </a:cubicBezTo>
                  <a:cubicBezTo>
                    <a:pt x="2919" y="1"/>
                    <a:pt x="2917" y="1"/>
                    <a:pt x="2915" y="1"/>
                  </a:cubicBezTo>
                  <a:cubicBezTo>
                    <a:pt x="2913" y="1"/>
                    <a:pt x="2911" y="0"/>
                    <a:pt x="2908" y="1"/>
                  </a:cubicBezTo>
                  <a:cubicBezTo>
                    <a:pt x="2907" y="1"/>
                    <a:pt x="2905" y="1"/>
                    <a:pt x="2903" y="1"/>
                  </a:cubicBezTo>
                  <a:cubicBezTo>
                    <a:pt x="2900" y="1"/>
                    <a:pt x="2898" y="2"/>
                    <a:pt x="2896" y="2"/>
                  </a:cubicBezTo>
                  <a:cubicBezTo>
                    <a:pt x="2894" y="2"/>
                    <a:pt x="2892" y="3"/>
                    <a:pt x="2890" y="4"/>
                  </a:cubicBezTo>
                  <a:cubicBezTo>
                    <a:pt x="2887" y="5"/>
                    <a:pt x="2885" y="5"/>
                    <a:pt x="2883" y="6"/>
                  </a:cubicBezTo>
                  <a:cubicBezTo>
                    <a:pt x="2881" y="7"/>
                    <a:pt x="2879" y="8"/>
                    <a:pt x="2876" y="10"/>
                  </a:cubicBezTo>
                  <a:cubicBezTo>
                    <a:pt x="2875" y="11"/>
                    <a:pt x="2874" y="11"/>
                    <a:pt x="2872" y="12"/>
                  </a:cubicBezTo>
                  <a:cubicBezTo>
                    <a:pt x="2872" y="12"/>
                    <a:pt x="2872" y="12"/>
                    <a:pt x="2872" y="12"/>
                  </a:cubicBezTo>
                  <a:cubicBezTo>
                    <a:pt x="2870" y="14"/>
                    <a:pt x="2868" y="15"/>
                    <a:pt x="2867" y="17"/>
                  </a:cubicBezTo>
                  <a:cubicBezTo>
                    <a:pt x="2865" y="18"/>
                    <a:pt x="2863" y="20"/>
                    <a:pt x="2861" y="21"/>
                  </a:cubicBezTo>
                  <a:cubicBezTo>
                    <a:pt x="2861" y="21"/>
                    <a:pt x="2861" y="21"/>
                    <a:pt x="2861" y="21"/>
                  </a:cubicBezTo>
                  <a:lnTo>
                    <a:pt x="2242" y="680"/>
                  </a:lnTo>
                  <a:cubicBezTo>
                    <a:pt x="2180" y="454"/>
                    <a:pt x="1973" y="288"/>
                    <a:pt x="1727" y="288"/>
                  </a:cubicBezTo>
                  <a:cubicBezTo>
                    <a:pt x="1455" y="288"/>
                    <a:pt x="1230" y="492"/>
                    <a:pt x="1197" y="756"/>
                  </a:cubicBezTo>
                  <a:lnTo>
                    <a:pt x="1064" y="756"/>
                  </a:lnTo>
                  <a:cubicBezTo>
                    <a:pt x="1037" y="539"/>
                    <a:pt x="880" y="363"/>
                    <a:pt x="674" y="307"/>
                  </a:cubicBezTo>
                  <a:lnTo>
                    <a:pt x="799" y="173"/>
                  </a:lnTo>
                  <a:lnTo>
                    <a:pt x="919" y="350"/>
                  </a:lnTo>
                  <a:cubicBezTo>
                    <a:pt x="932" y="369"/>
                    <a:pt x="953" y="380"/>
                    <a:pt x="975" y="380"/>
                  </a:cubicBezTo>
                  <a:cubicBezTo>
                    <a:pt x="988" y="380"/>
                    <a:pt x="1001" y="376"/>
                    <a:pt x="1012" y="368"/>
                  </a:cubicBezTo>
                  <a:cubicBezTo>
                    <a:pt x="1042" y="347"/>
                    <a:pt x="1050" y="306"/>
                    <a:pt x="1030" y="275"/>
                  </a:cubicBezTo>
                  <a:lnTo>
                    <a:pt x="863" y="30"/>
                  </a:lnTo>
                  <a:cubicBezTo>
                    <a:pt x="863" y="30"/>
                    <a:pt x="863" y="29"/>
                    <a:pt x="863" y="29"/>
                  </a:cubicBezTo>
                  <a:cubicBezTo>
                    <a:pt x="861" y="27"/>
                    <a:pt x="860" y="26"/>
                    <a:pt x="858" y="24"/>
                  </a:cubicBezTo>
                  <a:cubicBezTo>
                    <a:pt x="857" y="22"/>
                    <a:pt x="855" y="20"/>
                    <a:pt x="854" y="19"/>
                  </a:cubicBezTo>
                  <a:cubicBezTo>
                    <a:pt x="854" y="19"/>
                    <a:pt x="854" y="19"/>
                    <a:pt x="853" y="19"/>
                  </a:cubicBezTo>
                  <a:cubicBezTo>
                    <a:pt x="852" y="17"/>
                    <a:pt x="851" y="17"/>
                    <a:pt x="850" y="16"/>
                  </a:cubicBezTo>
                  <a:cubicBezTo>
                    <a:pt x="848" y="14"/>
                    <a:pt x="846" y="12"/>
                    <a:pt x="843" y="11"/>
                  </a:cubicBezTo>
                  <a:cubicBezTo>
                    <a:pt x="842" y="10"/>
                    <a:pt x="840" y="9"/>
                    <a:pt x="838" y="8"/>
                  </a:cubicBezTo>
                  <a:cubicBezTo>
                    <a:pt x="836" y="7"/>
                    <a:pt x="834" y="6"/>
                    <a:pt x="832" y="5"/>
                  </a:cubicBezTo>
                  <a:cubicBezTo>
                    <a:pt x="830" y="4"/>
                    <a:pt x="827" y="4"/>
                    <a:pt x="825" y="3"/>
                  </a:cubicBezTo>
                  <a:cubicBezTo>
                    <a:pt x="823" y="3"/>
                    <a:pt x="821" y="2"/>
                    <a:pt x="819" y="2"/>
                  </a:cubicBezTo>
                  <a:cubicBezTo>
                    <a:pt x="817" y="1"/>
                    <a:pt x="815" y="1"/>
                    <a:pt x="813" y="1"/>
                  </a:cubicBezTo>
                  <a:cubicBezTo>
                    <a:pt x="811" y="1"/>
                    <a:pt x="809" y="1"/>
                    <a:pt x="807" y="1"/>
                  </a:cubicBezTo>
                  <a:cubicBezTo>
                    <a:pt x="805" y="1"/>
                    <a:pt x="802" y="1"/>
                    <a:pt x="800" y="1"/>
                  </a:cubicBezTo>
                  <a:cubicBezTo>
                    <a:pt x="798" y="1"/>
                    <a:pt x="796" y="2"/>
                    <a:pt x="794" y="2"/>
                  </a:cubicBezTo>
                  <a:cubicBezTo>
                    <a:pt x="792" y="2"/>
                    <a:pt x="790" y="3"/>
                    <a:pt x="787" y="4"/>
                  </a:cubicBezTo>
                  <a:cubicBezTo>
                    <a:pt x="785" y="5"/>
                    <a:pt x="783" y="5"/>
                    <a:pt x="782" y="6"/>
                  </a:cubicBezTo>
                  <a:cubicBezTo>
                    <a:pt x="779" y="7"/>
                    <a:pt x="777" y="8"/>
                    <a:pt x="774" y="10"/>
                  </a:cubicBezTo>
                  <a:cubicBezTo>
                    <a:pt x="773" y="11"/>
                    <a:pt x="772" y="11"/>
                    <a:pt x="770" y="12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8" y="14"/>
                    <a:pt x="766" y="15"/>
                    <a:pt x="765" y="17"/>
                  </a:cubicBezTo>
                  <a:cubicBezTo>
                    <a:pt x="763" y="18"/>
                    <a:pt x="761" y="20"/>
                    <a:pt x="760" y="21"/>
                  </a:cubicBezTo>
                  <a:cubicBezTo>
                    <a:pt x="759" y="21"/>
                    <a:pt x="759" y="21"/>
                    <a:pt x="759" y="21"/>
                  </a:cubicBezTo>
                  <a:lnTo>
                    <a:pt x="508" y="289"/>
                  </a:lnTo>
                  <a:cubicBezTo>
                    <a:pt x="225" y="302"/>
                    <a:pt x="0" y="536"/>
                    <a:pt x="0" y="822"/>
                  </a:cubicBezTo>
                  <a:cubicBezTo>
                    <a:pt x="0" y="1117"/>
                    <a:pt x="239" y="1356"/>
                    <a:pt x="534" y="1356"/>
                  </a:cubicBezTo>
                  <a:cubicBezTo>
                    <a:pt x="806" y="1356"/>
                    <a:pt x="1031" y="1152"/>
                    <a:pt x="1064" y="889"/>
                  </a:cubicBezTo>
                  <a:lnTo>
                    <a:pt x="1197" y="889"/>
                  </a:lnTo>
                  <a:cubicBezTo>
                    <a:pt x="1230" y="1152"/>
                    <a:pt x="1455" y="1356"/>
                    <a:pt x="1727" y="1356"/>
                  </a:cubicBezTo>
                  <a:cubicBezTo>
                    <a:pt x="2011" y="1356"/>
                    <a:pt x="2243" y="1135"/>
                    <a:pt x="2260" y="856"/>
                  </a:cubicBezTo>
                  <a:lnTo>
                    <a:pt x="2901" y="173"/>
                  </a:lnTo>
                  <a:lnTo>
                    <a:pt x="3021" y="350"/>
                  </a:lnTo>
                  <a:cubicBezTo>
                    <a:pt x="3034" y="369"/>
                    <a:pt x="3055" y="380"/>
                    <a:pt x="3077" y="380"/>
                  </a:cubicBezTo>
                  <a:cubicBezTo>
                    <a:pt x="3089" y="380"/>
                    <a:pt x="3103" y="376"/>
                    <a:pt x="3114" y="368"/>
                  </a:cubicBezTo>
                  <a:cubicBezTo>
                    <a:pt x="3144" y="347"/>
                    <a:pt x="3152" y="306"/>
                    <a:pt x="3132" y="275"/>
                  </a:cubicBezTo>
                  <a:lnTo>
                    <a:pt x="2965" y="3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grpSp>
          <p:nvGrpSpPr>
            <p:cNvPr id="72" name="组合 71"/>
            <p:cNvGrpSpPr/>
            <p:nvPr userDrawn="1"/>
          </p:nvGrpSpPr>
          <p:grpSpPr>
            <a:xfrm rot="1013132">
              <a:off x="10896206" y="2815985"/>
              <a:ext cx="794889" cy="623974"/>
              <a:chOff x="3654425" y="5089525"/>
              <a:chExt cx="1860550" cy="1460500"/>
            </a:xfrm>
            <a:grpFill/>
          </p:grpSpPr>
          <p:sp>
            <p:nvSpPr>
              <p:cNvPr id="110" name="Freeform 12"/>
              <p:cNvSpPr>
                <a:spLocks noEditPoints="1"/>
              </p:cNvSpPr>
              <p:nvPr userDrawn="1"/>
            </p:nvSpPr>
            <p:spPr bwMode="auto">
              <a:xfrm>
                <a:off x="3654425" y="5089525"/>
                <a:ext cx="1860550" cy="1460500"/>
              </a:xfrm>
              <a:custGeom>
                <a:avLst/>
                <a:gdLst>
                  <a:gd name="T0" fmla="*/ 2372 w 2506"/>
                  <a:gd name="T1" fmla="*/ 1716 h 1970"/>
                  <a:gd name="T2" fmla="*/ 2372 w 2506"/>
                  <a:gd name="T3" fmla="*/ 1716 h 1970"/>
                  <a:gd name="T4" fmla="*/ 1858 w 2506"/>
                  <a:gd name="T5" fmla="*/ 1575 h 1970"/>
                  <a:gd name="T6" fmla="*/ 1818 w 2506"/>
                  <a:gd name="T7" fmla="*/ 1576 h 1970"/>
                  <a:gd name="T8" fmla="*/ 1323 w 2506"/>
                  <a:gd name="T9" fmla="*/ 1715 h 1970"/>
                  <a:gd name="T10" fmla="*/ 1323 w 2506"/>
                  <a:gd name="T11" fmla="*/ 308 h 1970"/>
                  <a:gd name="T12" fmla="*/ 1847 w 2506"/>
                  <a:gd name="T13" fmla="*/ 133 h 1970"/>
                  <a:gd name="T14" fmla="*/ 2372 w 2506"/>
                  <a:gd name="T15" fmla="*/ 310 h 1970"/>
                  <a:gd name="T16" fmla="*/ 2372 w 2506"/>
                  <a:gd name="T17" fmla="*/ 1716 h 1970"/>
                  <a:gd name="T18" fmla="*/ 1182 w 2506"/>
                  <a:gd name="T19" fmla="*/ 1715 h 1970"/>
                  <a:gd name="T20" fmla="*/ 1182 w 2506"/>
                  <a:gd name="T21" fmla="*/ 1715 h 1970"/>
                  <a:gd name="T22" fmla="*/ 688 w 2506"/>
                  <a:gd name="T23" fmla="*/ 1576 h 1970"/>
                  <a:gd name="T24" fmla="*/ 647 w 2506"/>
                  <a:gd name="T25" fmla="*/ 1575 h 1970"/>
                  <a:gd name="T26" fmla="*/ 133 w 2506"/>
                  <a:gd name="T27" fmla="*/ 1716 h 1970"/>
                  <a:gd name="T28" fmla="*/ 133 w 2506"/>
                  <a:gd name="T29" fmla="*/ 310 h 1970"/>
                  <a:gd name="T30" fmla="*/ 659 w 2506"/>
                  <a:gd name="T31" fmla="*/ 133 h 1970"/>
                  <a:gd name="T32" fmla="*/ 1182 w 2506"/>
                  <a:gd name="T33" fmla="*/ 308 h 1970"/>
                  <a:gd name="T34" fmla="*/ 1182 w 2506"/>
                  <a:gd name="T35" fmla="*/ 1715 h 1970"/>
                  <a:gd name="T36" fmla="*/ 1849 w 2506"/>
                  <a:gd name="T37" fmla="*/ 0 h 1970"/>
                  <a:gd name="T38" fmla="*/ 1849 w 2506"/>
                  <a:gd name="T39" fmla="*/ 0 h 1970"/>
                  <a:gd name="T40" fmla="*/ 1823 w 2506"/>
                  <a:gd name="T41" fmla="*/ 0 h 1970"/>
                  <a:gd name="T42" fmla="*/ 1253 w 2506"/>
                  <a:gd name="T43" fmla="*/ 184 h 1970"/>
                  <a:gd name="T44" fmla="*/ 683 w 2506"/>
                  <a:gd name="T45" fmla="*/ 0 h 1970"/>
                  <a:gd name="T46" fmla="*/ 657 w 2506"/>
                  <a:gd name="T47" fmla="*/ 0 h 1970"/>
                  <a:gd name="T48" fmla="*/ 5 w 2506"/>
                  <a:gd name="T49" fmla="*/ 267 h 1970"/>
                  <a:gd name="T50" fmla="*/ 0 w 2506"/>
                  <a:gd name="T51" fmla="*/ 279 h 1970"/>
                  <a:gd name="T52" fmla="*/ 0 w 2506"/>
                  <a:gd name="T53" fmla="*/ 1970 h 1970"/>
                  <a:gd name="T54" fmla="*/ 107 w 2506"/>
                  <a:gd name="T55" fmla="*/ 1889 h 1970"/>
                  <a:gd name="T56" fmla="*/ 682 w 2506"/>
                  <a:gd name="T57" fmla="*/ 1709 h 1970"/>
                  <a:gd name="T58" fmla="*/ 1190 w 2506"/>
                  <a:gd name="T59" fmla="*/ 1876 h 1970"/>
                  <a:gd name="T60" fmla="*/ 1208 w 2506"/>
                  <a:gd name="T61" fmla="*/ 1888 h 1970"/>
                  <a:gd name="T62" fmla="*/ 1253 w 2506"/>
                  <a:gd name="T63" fmla="*/ 1924 h 1970"/>
                  <a:gd name="T64" fmla="*/ 1298 w 2506"/>
                  <a:gd name="T65" fmla="*/ 1888 h 1970"/>
                  <a:gd name="T66" fmla="*/ 1316 w 2506"/>
                  <a:gd name="T67" fmla="*/ 1876 h 1970"/>
                  <a:gd name="T68" fmla="*/ 1824 w 2506"/>
                  <a:gd name="T69" fmla="*/ 1709 h 1970"/>
                  <a:gd name="T70" fmla="*/ 2399 w 2506"/>
                  <a:gd name="T71" fmla="*/ 1889 h 1970"/>
                  <a:gd name="T72" fmla="*/ 2506 w 2506"/>
                  <a:gd name="T73" fmla="*/ 1970 h 1970"/>
                  <a:gd name="T74" fmla="*/ 2506 w 2506"/>
                  <a:gd name="T75" fmla="*/ 279 h 1970"/>
                  <a:gd name="T76" fmla="*/ 2501 w 2506"/>
                  <a:gd name="T77" fmla="*/ 267 h 1970"/>
                  <a:gd name="T78" fmla="*/ 1849 w 2506"/>
                  <a:gd name="T79" fmla="*/ 0 h 1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506" h="1970">
                    <a:moveTo>
                      <a:pt x="2372" y="1716"/>
                    </a:moveTo>
                    <a:lnTo>
                      <a:pt x="2372" y="1716"/>
                    </a:lnTo>
                    <a:cubicBezTo>
                      <a:pt x="2261" y="1655"/>
                      <a:pt x="2075" y="1575"/>
                      <a:pt x="1858" y="1575"/>
                    </a:cubicBezTo>
                    <a:cubicBezTo>
                      <a:pt x="1845" y="1575"/>
                      <a:pt x="1831" y="1576"/>
                      <a:pt x="1818" y="1576"/>
                    </a:cubicBezTo>
                    <a:cubicBezTo>
                      <a:pt x="1599" y="1587"/>
                      <a:pt x="1427" y="1659"/>
                      <a:pt x="1323" y="1715"/>
                    </a:cubicBezTo>
                    <a:lnTo>
                      <a:pt x="1323" y="308"/>
                    </a:lnTo>
                    <a:cubicBezTo>
                      <a:pt x="1347" y="271"/>
                      <a:pt x="1462" y="127"/>
                      <a:pt x="1847" y="133"/>
                    </a:cubicBezTo>
                    <a:cubicBezTo>
                      <a:pt x="2229" y="140"/>
                      <a:pt x="2347" y="273"/>
                      <a:pt x="2372" y="310"/>
                    </a:cubicBezTo>
                    <a:lnTo>
                      <a:pt x="2372" y="1716"/>
                    </a:lnTo>
                    <a:close/>
                    <a:moveTo>
                      <a:pt x="1182" y="1715"/>
                    </a:moveTo>
                    <a:lnTo>
                      <a:pt x="1182" y="1715"/>
                    </a:lnTo>
                    <a:cubicBezTo>
                      <a:pt x="1079" y="1659"/>
                      <a:pt x="906" y="1587"/>
                      <a:pt x="688" y="1576"/>
                    </a:cubicBezTo>
                    <a:cubicBezTo>
                      <a:pt x="674" y="1576"/>
                      <a:pt x="661" y="1575"/>
                      <a:pt x="647" y="1575"/>
                    </a:cubicBezTo>
                    <a:cubicBezTo>
                      <a:pt x="431" y="1575"/>
                      <a:pt x="244" y="1655"/>
                      <a:pt x="133" y="1716"/>
                    </a:cubicBezTo>
                    <a:lnTo>
                      <a:pt x="133" y="310"/>
                    </a:lnTo>
                    <a:cubicBezTo>
                      <a:pt x="159" y="273"/>
                      <a:pt x="276" y="140"/>
                      <a:pt x="659" y="133"/>
                    </a:cubicBezTo>
                    <a:cubicBezTo>
                      <a:pt x="1044" y="127"/>
                      <a:pt x="1159" y="271"/>
                      <a:pt x="1182" y="308"/>
                    </a:cubicBezTo>
                    <a:lnTo>
                      <a:pt x="1182" y="1715"/>
                    </a:lnTo>
                    <a:close/>
                    <a:moveTo>
                      <a:pt x="1849" y="0"/>
                    </a:moveTo>
                    <a:lnTo>
                      <a:pt x="1849" y="0"/>
                    </a:lnTo>
                    <a:cubicBezTo>
                      <a:pt x="1840" y="0"/>
                      <a:pt x="1831" y="0"/>
                      <a:pt x="1823" y="0"/>
                    </a:cubicBezTo>
                    <a:cubicBezTo>
                      <a:pt x="1490" y="0"/>
                      <a:pt x="1328" y="105"/>
                      <a:pt x="1253" y="184"/>
                    </a:cubicBezTo>
                    <a:cubicBezTo>
                      <a:pt x="1178" y="105"/>
                      <a:pt x="1015" y="0"/>
                      <a:pt x="683" y="0"/>
                    </a:cubicBezTo>
                    <a:cubicBezTo>
                      <a:pt x="674" y="0"/>
                      <a:pt x="666" y="0"/>
                      <a:pt x="657" y="0"/>
                    </a:cubicBezTo>
                    <a:cubicBezTo>
                      <a:pt x="127" y="9"/>
                      <a:pt x="16" y="240"/>
                      <a:pt x="5" y="267"/>
                    </a:cubicBezTo>
                    <a:lnTo>
                      <a:pt x="0" y="279"/>
                    </a:lnTo>
                    <a:lnTo>
                      <a:pt x="0" y="1970"/>
                    </a:lnTo>
                    <a:lnTo>
                      <a:pt x="107" y="1889"/>
                    </a:lnTo>
                    <a:cubicBezTo>
                      <a:pt x="109" y="1887"/>
                      <a:pt x="369" y="1695"/>
                      <a:pt x="682" y="1709"/>
                    </a:cubicBezTo>
                    <a:cubicBezTo>
                      <a:pt x="943" y="1722"/>
                      <a:pt x="1133" y="1837"/>
                      <a:pt x="1190" y="1876"/>
                    </a:cubicBezTo>
                    <a:cubicBezTo>
                      <a:pt x="1201" y="1883"/>
                      <a:pt x="1207" y="1888"/>
                      <a:pt x="1208" y="1888"/>
                    </a:cubicBezTo>
                    <a:lnTo>
                      <a:pt x="1253" y="1924"/>
                    </a:lnTo>
                    <a:lnTo>
                      <a:pt x="1298" y="1888"/>
                    </a:lnTo>
                    <a:cubicBezTo>
                      <a:pt x="1298" y="1888"/>
                      <a:pt x="1304" y="1883"/>
                      <a:pt x="1316" y="1876"/>
                    </a:cubicBezTo>
                    <a:cubicBezTo>
                      <a:pt x="1373" y="1837"/>
                      <a:pt x="1563" y="1722"/>
                      <a:pt x="1824" y="1709"/>
                    </a:cubicBezTo>
                    <a:cubicBezTo>
                      <a:pt x="2135" y="1695"/>
                      <a:pt x="2396" y="1887"/>
                      <a:pt x="2399" y="1889"/>
                    </a:cubicBezTo>
                    <a:lnTo>
                      <a:pt x="2506" y="1970"/>
                    </a:lnTo>
                    <a:lnTo>
                      <a:pt x="2506" y="279"/>
                    </a:lnTo>
                    <a:lnTo>
                      <a:pt x="2501" y="267"/>
                    </a:lnTo>
                    <a:cubicBezTo>
                      <a:pt x="2490" y="240"/>
                      <a:pt x="2379" y="9"/>
                      <a:pt x="1849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11" name="Freeform 13"/>
              <p:cNvSpPr/>
              <p:nvPr userDrawn="1"/>
            </p:nvSpPr>
            <p:spPr bwMode="auto">
              <a:xfrm>
                <a:off x="3829050" y="53990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0 h 206"/>
                  <a:gd name="T12" fmla="*/ 68 w 844"/>
                  <a:gd name="T13" fmla="*/ 193 h 206"/>
                  <a:gd name="T14" fmla="*/ 437 w 844"/>
                  <a:gd name="T15" fmla="*/ 89 h 206"/>
                  <a:gd name="T16" fmla="*/ 775 w 844"/>
                  <a:gd name="T17" fmla="*/ 193 h 206"/>
                  <a:gd name="T18" fmla="*/ 831 w 844"/>
                  <a:gd name="T19" fmla="*/ 183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3"/>
                      <a:pt x="667" y="19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3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8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12" name="Freeform 14"/>
              <p:cNvSpPr/>
              <p:nvPr userDrawn="1"/>
            </p:nvSpPr>
            <p:spPr bwMode="auto">
              <a:xfrm>
                <a:off x="3829050" y="56784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4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3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3"/>
                      <a:pt x="775" y="194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13" name="Freeform 15"/>
              <p:cNvSpPr/>
              <p:nvPr userDrawn="1"/>
            </p:nvSpPr>
            <p:spPr bwMode="auto">
              <a:xfrm>
                <a:off x="3829050" y="5957888"/>
                <a:ext cx="627063" cy="153988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14" name="Freeform 16"/>
              <p:cNvSpPr/>
              <p:nvPr userDrawn="1"/>
            </p:nvSpPr>
            <p:spPr bwMode="auto">
              <a:xfrm>
                <a:off x="4713288" y="5437188"/>
                <a:ext cx="627063" cy="152400"/>
              </a:xfrm>
              <a:custGeom>
                <a:avLst/>
                <a:gdLst>
                  <a:gd name="T0" fmla="*/ 822 w 844"/>
                  <a:gd name="T1" fmla="*/ 127 h 205"/>
                  <a:gd name="T2" fmla="*/ 822 w 844"/>
                  <a:gd name="T3" fmla="*/ 127 h 205"/>
                  <a:gd name="T4" fmla="*/ 441 w 844"/>
                  <a:gd name="T5" fmla="*/ 9 h 205"/>
                  <a:gd name="T6" fmla="*/ 23 w 844"/>
                  <a:gd name="T7" fmla="*/ 127 h 205"/>
                  <a:gd name="T8" fmla="*/ 12 w 844"/>
                  <a:gd name="T9" fmla="*/ 182 h 205"/>
                  <a:gd name="T10" fmla="*/ 45 w 844"/>
                  <a:gd name="T11" fmla="*/ 200 h 205"/>
                  <a:gd name="T12" fmla="*/ 67 w 844"/>
                  <a:gd name="T13" fmla="*/ 193 h 205"/>
                  <a:gd name="T14" fmla="*/ 437 w 844"/>
                  <a:gd name="T15" fmla="*/ 89 h 205"/>
                  <a:gd name="T16" fmla="*/ 775 w 844"/>
                  <a:gd name="T17" fmla="*/ 193 h 205"/>
                  <a:gd name="T18" fmla="*/ 831 w 844"/>
                  <a:gd name="T19" fmla="*/ 183 h 205"/>
                  <a:gd name="T20" fmla="*/ 822 w 844"/>
                  <a:gd name="T21" fmla="*/ 127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5">
                    <a:moveTo>
                      <a:pt x="822" y="127"/>
                    </a:moveTo>
                    <a:lnTo>
                      <a:pt x="822" y="127"/>
                    </a:lnTo>
                    <a:cubicBezTo>
                      <a:pt x="815" y="123"/>
                      <a:pt x="667" y="19"/>
                      <a:pt x="441" y="9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2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7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5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15" name="Freeform 17"/>
              <p:cNvSpPr/>
              <p:nvPr userDrawn="1"/>
            </p:nvSpPr>
            <p:spPr bwMode="auto">
              <a:xfrm>
                <a:off x="4713288" y="57165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16" name="Freeform 18"/>
              <p:cNvSpPr/>
              <p:nvPr userDrawn="1"/>
            </p:nvSpPr>
            <p:spPr bwMode="auto">
              <a:xfrm>
                <a:off x="4713288" y="5997575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4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grpSp>
          <p:nvGrpSpPr>
            <p:cNvPr id="73" name="组合 72"/>
            <p:cNvGrpSpPr/>
            <p:nvPr userDrawn="1"/>
          </p:nvGrpSpPr>
          <p:grpSpPr>
            <a:xfrm>
              <a:off x="11093096" y="1325207"/>
              <a:ext cx="1301704" cy="1299270"/>
              <a:chOff x="6262688" y="5170488"/>
              <a:chExt cx="1697038" cy="1693863"/>
            </a:xfrm>
            <a:grpFill/>
          </p:grpSpPr>
          <p:sp>
            <p:nvSpPr>
              <p:cNvPr id="108" name="Freeform 19"/>
              <p:cNvSpPr>
                <a:spLocks noEditPoints="1"/>
              </p:cNvSpPr>
              <p:nvPr userDrawn="1"/>
            </p:nvSpPr>
            <p:spPr bwMode="auto">
              <a:xfrm>
                <a:off x="6262688" y="5170488"/>
                <a:ext cx="1697038" cy="1693863"/>
              </a:xfrm>
              <a:custGeom>
                <a:avLst/>
                <a:gdLst>
                  <a:gd name="T0" fmla="*/ 1760 w 2284"/>
                  <a:gd name="T1" fmla="*/ 1142 h 2284"/>
                  <a:gd name="T2" fmla="*/ 1919 w 2284"/>
                  <a:gd name="T3" fmla="*/ 1406 h 2284"/>
                  <a:gd name="T4" fmla="*/ 1756 w 2284"/>
                  <a:gd name="T5" fmla="*/ 1940 h 2284"/>
                  <a:gd name="T6" fmla="*/ 1878 w 2284"/>
                  <a:gd name="T7" fmla="*/ 1506 h 2284"/>
                  <a:gd name="T8" fmla="*/ 1433 w 2284"/>
                  <a:gd name="T9" fmla="*/ 1845 h 2284"/>
                  <a:gd name="T10" fmla="*/ 1496 w 2284"/>
                  <a:gd name="T11" fmla="*/ 1592 h 2284"/>
                  <a:gd name="T12" fmla="*/ 1142 w 2284"/>
                  <a:gd name="T13" fmla="*/ 2204 h 2284"/>
                  <a:gd name="T14" fmla="*/ 1405 w 2284"/>
                  <a:gd name="T15" fmla="*/ 1921 h 2284"/>
                  <a:gd name="T16" fmla="*/ 787 w 2284"/>
                  <a:gd name="T17" fmla="*/ 1592 h 2284"/>
                  <a:gd name="T18" fmla="*/ 850 w 2284"/>
                  <a:gd name="T19" fmla="*/ 1845 h 2284"/>
                  <a:gd name="T20" fmla="*/ 528 w 2284"/>
                  <a:gd name="T21" fmla="*/ 1940 h 2284"/>
                  <a:gd name="T22" fmla="*/ 704 w 2284"/>
                  <a:gd name="T23" fmla="*/ 1580 h 2284"/>
                  <a:gd name="T24" fmla="*/ 80 w 2284"/>
                  <a:gd name="T25" fmla="*/ 1143 h 2284"/>
                  <a:gd name="T26" fmla="*/ 523 w 2284"/>
                  <a:gd name="T27" fmla="*/ 1142 h 2284"/>
                  <a:gd name="T28" fmla="*/ 676 w 2284"/>
                  <a:gd name="T29" fmla="*/ 950 h 2284"/>
                  <a:gd name="T30" fmla="*/ 439 w 2284"/>
                  <a:gd name="T31" fmla="*/ 851 h 2284"/>
                  <a:gd name="T32" fmla="*/ 676 w 2284"/>
                  <a:gd name="T33" fmla="*/ 1335 h 2284"/>
                  <a:gd name="T34" fmla="*/ 438 w 2284"/>
                  <a:gd name="T35" fmla="*/ 1434 h 2284"/>
                  <a:gd name="T36" fmla="*/ 670 w 2284"/>
                  <a:gd name="T37" fmla="*/ 1204 h 2284"/>
                  <a:gd name="T38" fmla="*/ 670 w 2284"/>
                  <a:gd name="T39" fmla="*/ 1080 h 2284"/>
                  <a:gd name="T40" fmla="*/ 391 w 2284"/>
                  <a:gd name="T41" fmla="*/ 392 h 2284"/>
                  <a:gd name="T42" fmla="*/ 778 w 2284"/>
                  <a:gd name="T43" fmla="*/ 407 h 2284"/>
                  <a:gd name="T44" fmla="*/ 391 w 2284"/>
                  <a:gd name="T45" fmla="*/ 392 h 2284"/>
                  <a:gd name="T46" fmla="*/ 1074 w 2284"/>
                  <a:gd name="T47" fmla="*/ 574 h 2284"/>
                  <a:gd name="T48" fmla="*/ 850 w 2284"/>
                  <a:gd name="T49" fmla="*/ 440 h 2284"/>
                  <a:gd name="T50" fmla="*/ 1405 w 2284"/>
                  <a:gd name="T51" fmla="*/ 364 h 2284"/>
                  <a:gd name="T52" fmla="*/ 1142 w 2284"/>
                  <a:gd name="T53" fmla="*/ 80 h 2284"/>
                  <a:gd name="T54" fmla="*/ 1335 w 2284"/>
                  <a:gd name="T55" fmla="*/ 677 h 2284"/>
                  <a:gd name="T56" fmla="*/ 1496 w 2284"/>
                  <a:gd name="T57" fmla="*/ 693 h 2284"/>
                  <a:gd name="T58" fmla="*/ 1509 w 2284"/>
                  <a:gd name="T59" fmla="*/ 775 h 2284"/>
                  <a:gd name="T60" fmla="*/ 1431 w 2284"/>
                  <a:gd name="T61" fmla="*/ 765 h 2284"/>
                  <a:gd name="T62" fmla="*/ 1142 w 2284"/>
                  <a:gd name="T63" fmla="*/ 623 h 2284"/>
                  <a:gd name="T64" fmla="*/ 1081 w 2284"/>
                  <a:gd name="T65" fmla="*/ 671 h 2284"/>
                  <a:gd name="T66" fmla="*/ 774 w 2284"/>
                  <a:gd name="T67" fmla="*/ 775 h 2284"/>
                  <a:gd name="T68" fmla="*/ 764 w 2284"/>
                  <a:gd name="T69" fmla="*/ 853 h 2284"/>
                  <a:gd name="T70" fmla="*/ 774 w 2284"/>
                  <a:gd name="T71" fmla="*/ 1510 h 2284"/>
                  <a:gd name="T72" fmla="*/ 852 w 2284"/>
                  <a:gd name="T73" fmla="*/ 1520 h 2284"/>
                  <a:gd name="T74" fmla="*/ 1142 w 2284"/>
                  <a:gd name="T75" fmla="*/ 1662 h 2284"/>
                  <a:gd name="T76" fmla="*/ 1203 w 2284"/>
                  <a:gd name="T77" fmla="*/ 1614 h 2284"/>
                  <a:gd name="T78" fmla="*/ 1509 w 2284"/>
                  <a:gd name="T79" fmla="*/ 1510 h 2284"/>
                  <a:gd name="T80" fmla="*/ 1519 w 2284"/>
                  <a:gd name="T81" fmla="*/ 1432 h 2284"/>
                  <a:gd name="T82" fmla="*/ 1302 w 2284"/>
                  <a:gd name="T83" fmla="*/ 1530 h 2284"/>
                  <a:gd name="T84" fmla="*/ 864 w 2284"/>
                  <a:gd name="T85" fmla="*/ 1420 h 2284"/>
                  <a:gd name="T86" fmla="*/ 754 w 2284"/>
                  <a:gd name="T87" fmla="*/ 982 h 2284"/>
                  <a:gd name="T88" fmla="*/ 1142 w 2284"/>
                  <a:gd name="T89" fmla="*/ 750 h 2284"/>
                  <a:gd name="T90" fmla="*/ 1529 w 2284"/>
                  <a:gd name="T91" fmla="*/ 982 h 2284"/>
                  <a:gd name="T92" fmla="*/ 1419 w 2284"/>
                  <a:gd name="T93" fmla="*/ 1420 h 2284"/>
                  <a:gd name="T94" fmla="*/ 1607 w 2284"/>
                  <a:gd name="T95" fmla="*/ 950 h 2284"/>
                  <a:gd name="T96" fmla="*/ 1710 w 2284"/>
                  <a:gd name="T97" fmla="*/ 1075 h 2284"/>
                  <a:gd name="T98" fmla="*/ 1845 w 2284"/>
                  <a:gd name="T99" fmla="*/ 1434 h 2284"/>
                  <a:gd name="T100" fmla="*/ 1711 w 2284"/>
                  <a:gd name="T101" fmla="*/ 1210 h 2284"/>
                  <a:gd name="T102" fmla="*/ 1661 w 2284"/>
                  <a:gd name="T103" fmla="*/ 1142 h 2284"/>
                  <a:gd name="T104" fmla="*/ 1613 w 2284"/>
                  <a:gd name="T105" fmla="*/ 1080 h 2284"/>
                  <a:gd name="T106" fmla="*/ 1893 w 2284"/>
                  <a:gd name="T107" fmla="*/ 392 h 2284"/>
                  <a:gd name="T108" fmla="*/ 1505 w 2284"/>
                  <a:gd name="T109" fmla="*/ 407 h 2284"/>
                  <a:gd name="T110" fmla="*/ 1952 w 2284"/>
                  <a:gd name="T111" fmla="*/ 807 h 2284"/>
                  <a:gd name="T112" fmla="*/ 1477 w 2284"/>
                  <a:gd name="T113" fmla="*/ 332 h 2284"/>
                  <a:gd name="T114" fmla="*/ 528 w 2284"/>
                  <a:gd name="T115" fmla="*/ 265 h 2284"/>
                  <a:gd name="T116" fmla="*/ 0 w 2284"/>
                  <a:gd name="T117" fmla="*/ 1143 h 2284"/>
                  <a:gd name="T118" fmla="*/ 528 w 2284"/>
                  <a:gd name="T119" fmla="*/ 2020 h 2284"/>
                  <a:gd name="T120" fmla="*/ 1477 w 2284"/>
                  <a:gd name="T121" fmla="*/ 1953 h 2284"/>
                  <a:gd name="T122" fmla="*/ 1952 w 2284"/>
                  <a:gd name="T123" fmla="*/ 1478 h 2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84" h="2284">
                    <a:moveTo>
                      <a:pt x="1919" y="1406"/>
                    </a:moveTo>
                    <a:lnTo>
                      <a:pt x="1919" y="1406"/>
                    </a:lnTo>
                    <a:cubicBezTo>
                      <a:pt x="1878" y="1322"/>
                      <a:pt x="1825" y="1233"/>
                      <a:pt x="1760" y="1142"/>
                    </a:cubicBezTo>
                    <a:cubicBezTo>
                      <a:pt x="1824" y="1053"/>
                      <a:pt x="1878" y="965"/>
                      <a:pt x="1920" y="879"/>
                    </a:cubicBezTo>
                    <a:cubicBezTo>
                      <a:pt x="2100" y="953"/>
                      <a:pt x="2204" y="1049"/>
                      <a:pt x="2204" y="1143"/>
                    </a:cubicBezTo>
                    <a:cubicBezTo>
                      <a:pt x="2204" y="1236"/>
                      <a:pt x="2100" y="1332"/>
                      <a:pt x="1919" y="1406"/>
                    </a:cubicBezTo>
                    <a:close/>
                    <a:moveTo>
                      <a:pt x="1893" y="1893"/>
                    </a:moveTo>
                    <a:lnTo>
                      <a:pt x="1893" y="1893"/>
                    </a:lnTo>
                    <a:cubicBezTo>
                      <a:pt x="1862" y="1924"/>
                      <a:pt x="1816" y="1940"/>
                      <a:pt x="1756" y="1940"/>
                    </a:cubicBezTo>
                    <a:cubicBezTo>
                      <a:pt x="1684" y="1940"/>
                      <a:pt x="1599" y="1918"/>
                      <a:pt x="1505" y="1878"/>
                    </a:cubicBezTo>
                    <a:cubicBezTo>
                      <a:pt x="1536" y="1790"/>
                      <a:pt x="1561" y="1689"/>
                      <a:pt x="1579" y="1580"/>
                    </a:cubicBezTo>
                    <a:cubicBezTo>
                      <a:pt x="1689" y="1562"/>
                      <a:pt x="1789" y="1537"/>
                      <a:pt x="1878" y="1506"/>
                    </a:cubicBezTo>
                    <a:cubicBezTo>
                      <a:pt x="1954" y="1686"/>
                      <a:pt x="1959" y="1828"/>
                      <a:pt x="1893" y="1893"/>
                    </a:cubicBezTo>
                    <a:close/>
                    <a:moveTo>
                      <a:pt x="1433" y="1845"/>
                    </a:moveTo>
                    <a:lnTo>
                      <a:pt x="1433" y="1845"/>
                    </a:lnTo>
                    <a:cubicBezTo>
                      <a:pt x="1361" y="1809"/>
                      <a:pt x="1286" y="1764"/>
                      <a:pt x="1210" y="1711"/>
                    </a:cubicBezTo>
                    <a:cubicBezTo>
                      <a:pt x="1251" y="1679"/>
                      <a:pt x="1293" y="1644"/>
                      <a:pt x="1335" y="1608"/>
                    </a:cubicBezTo>
                    <a:cubicBezTo>
                      <a:pt x="1390" y="1604"/>
                      <a:pt x="1444" y="1599"/>
                      <a:pt x="1496" y="1592"/>
                    </a:cubicBezTo>
                    <a:cubicBezTo>
                      <a:pt x="1480" y="1686"/>
                      <a:pt x="1458" y="1771"/>
                      <a:pt x="1433" y="1845"/>
                    </a:cubicBezTo>
                    <a:close/>
                    <a:moveTo>
                      <a:pt x="1142" y="2204"/>
                    </a:moveTo>
                    <a:lnTo>
                      <a:pt x="1142" y="2204"/>
                    </a:lnTo>
                    <a:cubicBezTo>
                      <a:pt x="1049" y="2204"/>
                      <a:pt x="952" y="2101"/>
                      <a:pt x="878" y="1921"/>
                    </a:cubicBezTo>
                    <a:cubicBezTo>
                      <a:pt x="963" y="1879"/>
                      <a:pt x="1052" y="1825"/>
                      <a:pt x="1142" y="1761"/>
                    </a:cubicBezTo>
                    <a:cubicBezTo>
                      <a:pt x="1231" y="1825"/>
                      <a:pt x="1320" y="1879"/>
                      <a:pt x="1405" y="1921"/>
                    </a:cubicBezTo>
                    <a:cubicBezTo>
                      <a:pt x="1331" y="2101"/>
                      <a:pt x="1235" y="2204"/>
                      <a:pt x="1142" y="2204"/>
                    </a:cubicBezTo>
                    <a:close/>
                    <a:moveTo>
                      <a:pt x="787" y="1592"/>
                    </a:moveTo>
                    <a:lnTo>
                      <a:pt x="787" y="1592"/>
                    </a:lnTo>
                    <a:cubicBezTo>
                      <a:pt x="839" y="1599"/>
                      <a:pt x="893" y="1604"/>
                      <a:pt x="949" y="1608"/>
                    </a:cubicBezTo>
                    <a:cubicBezTo>
                      <a:pt x="990" y="1644"/>
                      <a:pt x="1032" y="1679"/>
                      <a:pt x="1074" y="1711"/>
                    </a:cubicBezTo>
                    <a:cubicBezTo>
                      <a:pt x="997" y="1764"/>
                      <a:pt x="922" y="1809"/>
                      <a:pt x="850" y="1845"/>
                    </a:cubicBezTo>
                    <a:cubicBezTo>
                      <a:pt x="825" y="1771"/>
                      <a:pt x="804" y="1686"/>
                      <a:pt x="787" y="1592"/>
                    </a:cubicBezTo>
                    <a:close/>
                    <a:moveTo>
                      <a:pt x="528" y="1940"/>
                    </a:moveTo>
                    <a:lnTo>
                      <a:pt x="528" y="1940"/>
                    </a:lnTo>
                    <a:cubicBezTo>
                      <a:pt x="468" y="1940"/>
                      <a:pt x="421" y="1924"/>
                      <a:pt x="391" y="1893"/>
                    </a:cubicBezTo>
                    <a:cubicBezTo>
                      <a:pt x="325" y="1828"/>
                      <a:pt x="330" y="1686"/>
                      <a:pt x="405" y="1506"/>
                    </a:cubicBezTo>
                    <a:cubicBezTo>
                      <a:pt x="494" y="1537"/>
                      <a:pt x="595" y="1562"/>
                      <a:pt x="704" y="1580"/>
                    </a:cubicBezTo>
                    <a:cubicBezTo>
                      <a:pt x="722" y="1689"/>
                      <a:pt x="747" y="1790"/>
                      <a:pt x="778" y="1878"/>
                    </a:cubicBezTo>
                    <a:cubicBezTo>
                      <a:pt x="685" y="1918"/>
                      <a:pt x="599" y="1940"/>
                      <a:pt x="528" y="1940"/>
                    </a:cubicBezTo>
                    <a:close/>
                    <a:moveTo>
                      <a:pt x="80" y="1143"/>
                    </a:moveTo>
                    <a:lnTo>
                      <a:pt x="80" y="1143"/>
                    </a:lnTo>
                    <a:cubicBezTo>
                      <a:pt x="80" y="1049"/>
                      <a:pt x="183" y="953"/>
                      <a:pt x="364" y="879"/>
                    </a:cubicBezTo>
                    <a:cubicBezTo>
                      <a:pt x="406" y="965"/>
                      <a:pt x="459" y="1053"/>
                      <a:pt x="523" y="1142"/>
                    </a:cubicBezTo>
                    <a:cubicBezTo>
                      <a:pt x="458" y="1233"/>
                      <a:pt x="405" y="1322"/>
                      <a:pt x="364" y="1406"/>
                    </a:cubicBezTo>
                    <a:cubicBezTo>
                      <a:pt x="183" y="1332"/>
                      <a:pt x="80" y="1236"/>
                      <a:pt x="80" y="1143"/>
                    </a:cubicBezTo>
                    <a:close/>
                    <a:moveTo>
                      <a:pt x="676" y="950"/>
                    </a:moveTo>
                    <a:lnTo>
                      <a:pt x="676" y="950"/>
                    </a:lnTo>
                    <a:cubicBezTo>
                      <a:pt x="639" y="991"/>
                      <a:pt x="605" y="1033"/>
                      <a:pt x="573" y="1075"/>
                    </a:cubicBezTo>
                    <a:cubicBezTo>
                      <a:pt x="520" y="999"/>
                      <a:pt x="475" y="924"/>
                      <a:pt x="439" y="851"/>
                    </a:cubicBezTo>
                    <a:cubicBezTo>
                      <a:pt x="514" y="826"/>
                      <a:pt x="598" y="804"/>
                      <a:pt x="692" y="788"/>
                    </a:cubicBezTo>
                    <a:cubicBezTo>
                      <a:pt x="685" y="840"/>
                      <a:pt x="680" y="894"/>
                      <a:pt x="676" y="950"/>
                    </a:cubicBezTo>
                    <a:close/>
                    <a:moveTo>
                      <a:pt x="676" y="1335"/>
                    </a:moveTo>
                    <a:lnTo>
                      <a:pt x="676" y="1335"/>
                    </a:lnTo>
                    <a:cubicBezTo>
                      <a:pt x="680" y="1391"/>
                      <a:pt x="685" y="1445"/>
                      <a:pt x="692" y="1497"/>
                    </a:cubicBezTo>
                    <a:cubicBezTo>
                      <a:pt x="598" y="1481"/>
                      <a:pt x="513" y="1459"/>
                      <a:pt x="438" y="1434"/>
                    </a:cubicBezTo>
                    <a:cubicBezTo>
                      <a:pt x="473" y="1363"/>
                      <a:pt x="518" y="1288"/>
                      <a:pt x="573" y="1210"/>
                    </a:cubicBezTo>
                    <a:cubicBezTo>
                      <a:pt x="605" y="1252"/>
                      <a:pt x="640" y="1294"/>
                      <a:pt x="676" y="1335"/>
                    </a:cubicBezTo>
                    <a:close/>
                    <a:moveTo>
                      <a:pt x="670" y="1204"/>
                    </a:moveTo>
                    <a:lnTo>
                      <a:pt x="670" y="1204"/>
                    </a:lnTo>
                    <a:cubicBezTo>
                      <a:pt x="654" y="1183"/>
                      <a:pt x="637" y="1163"/>
                      <a:pt x="622" y="1142"/>
                    </a:cubicBezTo>
                    <a:cubicBezTo>
                      <a:pt x="637" y="1122"/>
                      <a:pt x="653" y="1101"/>
                      <a:pt x="670" y="1080"/>
                    </a:cubicBezTo>
                    <a:cubicBezTo>
                      <a:pt x="670" y="1101"/>
                      <a:pt x="669" y="1122"/>
                      <a:pt x="669" y="1143"/>
                    </a:cubicBezTo>
                    <a:cubicBezTo>
                      <a:pt x="669" y="1163"/>
                      <a:pt x="670" y="1184"/>
                      <a:pt x="670" y="1204"/>
                    </a:cubicBezTo>
                    <a:close/>
                    <a:moveTo>
                      <a:pt x="391" y="392"/>
                    </a:moveTo>
                    <a:lnTo>
                      <a:pt x="391" y="392"/>
                    </a:lnTo>
                    <a:cubicBezTo>
                      <a:pt x="421" y="361"/>
                      <a:pt x="468" y="345"/>
                      <a:pt x="528" y="345"/>
                    </a:cubicBezTo>
                    <a:cubicBezTo>
                      <a:pt x="599" y="345"/>
                      <a:pt x="685" y="367"/>
                      <a:pt x="778" y="407"/>
                    </a:cubicBezTo>
                    <a:cubicBezTo>
                      <a:pt x="747" y="495"/>
                      <a:pt x="722" y="596"/>
                      <a:pt x="704" y="705"/>
                    </a:cubicBezTo>
                    <a:cubicBezTo>
                      <a:pt x="595" y="723"/>
                      <a:pt x="494" y="748"/>
                      <a:pt x="406" y="779"/>
                    </a:cubicBezTo>
                    <a:cubicBezTo>
                      <a:pt x="330" y="599"/>
                      <a:pt x="324" y="458"/>
                      <a:pt x="391" y="392"/>
                    </a:cubicBezTo>
                    <a:close/>
                    <a:moveTo>
                      <a:pt x="850" y="440"/>
                    </a:moveTo>
                    <a:lnTo>
                      <a:pt x="850" y="440"/>
                    </a:lnTo>
                    <a:cubicBezTo>
                      <a:pt x="922" y="476"/>
                      <a:pt x="997" y="521"/>
                      <a:pt x="1074" y="574"/>
                    </a:cubicBezTo>
                    <a:cubicBezTo>
                      <a:pt x="1032" y="606"/>
                      <a:pt x="990" y="641"/>
                      <a:pt x="949" y="677"/>
                    </a:cubicBezTo>
                    <a:cubicBezTo>
                      <a:pt x="893" y="681"/>
                      <a:pt x="839" y="686"/>
                      <a:pt x="787" y="693"/>
                    </a:cubicBezTo>
                    <a:cubicBezTo>
                      <a:pt x="804" y="599"/>
                      <a:pt x="825" y="514"/>
                      <a:pt x="850" y="440"/>
                    </a:cubicBezTo>
                    <a:close/>
                    <a:moveTo>
                      <a:pt x="1142" y="80"/>
                    </a:moveTo>
                    <a:lnTo>
                      <a:pt x="1142" y="80"/>
                    </a:lnTo>
                    <a:cubicBezTo>
                      <a:pt x="1235" y="80"/>
                      <a:pt x="1331" y="184"/>
                      <a:pt x="1405" y="364"/>
                    </a:cubicBezTo>
                    <a:cubicBezTo>
                      <a:pt x="1320" y="406"/>
                      <a:pt x="1231" y="460"/>
                      <a:pt x="1142" y="524"/>
                    </a:cubicBezTo>
                    <a:cubicBezTo>
                      <a:pt x="1052" y="460"/>
                      <a:pt x="963" y="406"/>
                      <a:pt x="878" y="364"/>
                    </a:cubicBezTo>
                    <a:cubicBezTo>
                      <a:pt x="952" y="184"/>
                      <a:pt x="1049" y="80"/>
                      <a:pt x="1142" y="80"/>
                    </a:cubicBezTo>
                    <a:close/>
                    <a:moveTo>
                      <a:pt x="1496" y="693"/>
                    </a:moveTo>
                    <a:lnTo>
                      <a:pt x="1496" y="693"/>
                    </a:lnTo>
                    <a:cubicBezTo>
                      <a:pt x="1444" y="686"/>
                      <a:pt x="1390" y="681"/>
                      <a:pt x="1335" y="677"/>
                    </a:cubicBezTo>
                    <a:cubicBezTo>
                      <a:pt x="1293" y="641"/>
                      <a:pt x="1251" y="606"/>
                      <a:pt x="1210" y="574"/>
                    </a:cubicBezTo>
                    <a:cubicBezTo>
                      <a:pt x="1286" y="521"/>
                      <a:pt x="1361" y="476"/>
                      <a:pt x="1433" y="440"/>
                    </a:cubicBezTo>
                    <a:cubicBezTo>
                      <a:pt x="1458" y="514"/>
                      <a:pt x="1480" y="599"/>
                      <a:pt x="1496" y="693"/>
                    </a:cubicBezTo>
                    <a:close/>
                    <a:moveTo>
                      <a:pt x="1431" y="765"/>
                    </a:moveTo>
                    <a:lnTo>
                      <a:pt x="1431" y="765"/>
                    </a:lnTo>
                    <a:cubicBezTo>
                      <a:pt x="1458" y="768"/>
                      <a:pt x="1484" y="771"/>
                      <a:pt x="1509" y="775"/>
                    </a:cubicBezTo>
                    <a:cubicBezTo>
                      <a:pt x="1513" y="800"/>
                      <a:pt x="1516" y="826"/>
                      <a:pt x="1519" y="853"/>
                    </a:cubicBezTo>
                    <a:cubicBezTo>
                      <a:pt x="1505" y="838"/>
                      <a:pt x="1490" y="823"/>
                      <a:pt x="1476" y="809"/>
                    </a:cubicBezTo>
                    <a:cubicBezTo>
                      <a:pt x="1461" y="794"/>
                      <a:pt x="1446" y="779"/>
                      <a:pt x="1431" y="765"/>
                    </a:cubicBezTo>
                    <a:close/>
                    <a:moveTo>
                      <a:pt x="1081" y="671"/>
                    </a:moveTo>
                    <a:lnTo>
                      <a:pt x="1081" y="671"/>
                    </a:lnTo>
                    <a:cubicBezTo>
                      <a:pt x="1101" y="655"/>
                      <a:pt x="1121" y="639"/>
                      <a:pt x="1142" y="623"/>
                    </a:cubicBezTo>
                    <a:cubicBezTo>
                      <a:pt x="1162" y="639"/>
                      <a:pt x="1182" y="655"/>
                      <a:pt x="1203" y="671"/>
                    </a:cubicBezTo>
                    <a:cubicBezTo>
                      <a:pt x="1182" y="670"/>
                      <a:pt x="1162" y="670"/>
                      <a:pt x="1142" y="670"/>
                    </a:cubicBezTo>
                    <a:cubicBezTo>
                      <a:pt x="1121" y="670"/>
                      <a:pt x="1101" y="670"/>
                      <a:pt x="1081" y="671"/>
                    </a:cubicBezTo>
                    <a:close/>
                    <a:moveTo>
                      <a:pt x="764" y="853"/>
                    </a:moveTo>
                    <a:lnTo>
                      <a:pt x="764" y="853"/>
                    </a:lnTo>
                    <a:cubicBezTo>
                      <a:pt x="767" y="826"/>
                      <a:pt x="770" y="800"/>
                      <a:pt x="774" y="775"/>
                    </a:cubicBezTo>
                    <a:cubicBezTo>
                      <a:pt x="799" y="771"/>
                      <a:pt x="826" y="768"/>
                      <a:pt x="852" y="765"/>
                    </a:cubicBezTo>
                    <a:cubicBezTo>
                      <a:pt x="837" y="779"/>
                      <a:pt x="822" y="794"/>
                      <a:pt x="808" y="809"/>
                    </a:cubicBezTo>
                    <a:cubicBezTo>
                      <a:pt x="793" y="823"/>
                      <a:pt x="779" y="838"/>
                      <a:pt x="764" y="853"/>
                    </a:cubicBezTo>
                    <a:close/>
                    <a:moveTo>
                      <a:pt x="852" y="1520"/>
                    </a:moveTo>
                    <a:lnTo>
                      <a:pt x="852" y="1520"/>
                    </a:lnTo>
                    <a:cubicBezTo>
                      <a:pt x="826" y="1517"/>
                      <a:pt x="799" y="1514"/>
                      <a:pt x="774" y="1510"/>
                    </a:cubicBezTo>
                    <a:cubicBezTo>
                      <a:pt x="770" y="1485"/>
                      <a:pt x="767" y="1459"/>
                      <a:pt x="764" y="1432"/>
                    </a:cubicBezTo>
                    <a:cubicBezTo>
                      <a:pt x="779" y="1447"/>
                      <a:pt x="793" y="1462"/>
                      <a:pt x="808" y="1476"/>
                    </a:cubicBezTo>
                    <a:cubicBezTo>
                      <a:pt x="822" y="1491"/>
                      <a:pt x="837" y="1506"/>
                      <a:pt x="852" y="1520"/>
                    </a:cubicBezTo>
                    <a:close/>
                    <a:moveTo>
                      <a:pt x="1203" y="1614"/>
                    </a:moveTo>
                    <a:lnTo>
                      <a:pt x="1203" y="1614"/>
                    </a:lnTo>
                    <a:cubicBezTo>
                      <a:pt x="1182" y="1630"/>
                      <a:pt x="1162" y="1646"/>
                      <a:pt x="1142" y="1662"/>
                    </a:cubicBezTo>
                    <a:cubicBezTo>
                      <a:pt x="1121" y="1646"/>
                      <a:pt x="1101" y="1630"/>
                      <a:pt x="1081" y="1614"/>
                    </a:cubicBezTo>
                    <a:cubicBezTo>
                      <a:pt x="1101" y="1615"/>
                      <a:pt x="1121" y="1615"/>
                      <a:pt x="1142" y="1615"/>
                    </a:cubicBezTo>
                    <a:cubicBezTo>
                      <a:pt x="1162" y="1615"/>
                      <a:pt x="1182" y="1615"/>
                      <a:pt x="1203" y="1614"/>
                    </a:cubicBezTo>
                    <a:close/>
                    <a:moveTo>
                      <a:pt x="1519" y="1432"/>
                    </a:moveTo>
                    <a:lnTo>
                      <a:pt x="1519" y="1432"/>
                    </a:lnTo>
                    <a:cubicBezTo>
                      <a:pt x="1516" y="1459"/>
                      <a:pt x="1513" y="1485"/>
                      <a:pt x="1509" y="1510"/>
                    </a:cubicBezTo>
                    <a:cubicBezTo>
                      <a:pt x="1484" y="1514"/>
                      <a:pt x="1458" y="1517"/>
                      <a:pt x="1431" y="1520"/>
                    </a:cubicBezTo>
                    <a:cubicBezTo>
                      <a:pt x="1446" y="1506"/>
                      <a:pt x="1461" y="1491"/>
                      <a:pt x="1476" y="1476"/>
                    </a:cubicBezTo>
                    <a:cubicBezTo>
                      <a:pt x="1490" y="1462"/>
                      <a:pt x="1505" y="1447"/>
                      <a:pt x="1519" y="1432"/>
                    </a:cubicBezTo>
                    <a:close/>
                    <a:moveTo>
                      <a:pt x="1419" y="1420"/>
                    </a:moveTo>
                    <a:lnTo>
                      <a:pt x="1419" y="1420"/>
                    </a:lnTo>
                    <a:cubicBezTo>
                      <a:pt x="1381" y="1458"/>
                      <a:pt x="1342" y="1495"/>
                      <a:pt x="1302" y="1530"/>
                    </a:cubicBezTo>
                    <a:cubicBezTo>
                      <a:pt x="1250" y="1533"/>
                      <a:pt x="1197" y="1535"/>
                      <a:pt x="1142" y="1535"/>
                    </a:cubicBezTo>
                    <a:cubicBezTo>
                      <a:pt x="1087" y="1535"/>
                      <a:pt x="1033" y="1533"/>
                      <a:pt x="981" y="1530"/>
                    </a:cubicBezTo>
                    <a:cubicBezTo>
                      <a:pt x="942" y="1495"/>
                      <a:pt x="903" y="1458"/>
                      <a:pt x="864" y="1420"/>
                    </a:cubicBezTo>
                    <a:cubicBezTo>
                      <a:pt x="826" y="1381"/>
                      <a:pt x="789" y="1342"/>
                      <a:pt x="754" y="1303"/>
                    </a:cubicBezTo>
                    <a:cubicBezTo>
                      <a:pt x="751" y="1251"/>
                      <a:pt x="749" y="1198"/>
                      <a:pt x="749" y="1143"/>
                    </a:cubicBezTo>
                    <a:cubicBezTo>
                      <a:pt x="749" y="1087"/>
                      <a:pt x="751" y="1034"/>
                      <a:pt x="754" y="982"/>
                    </a:cubicBezTo>
                    <a:cubicBezTo>
                      <a:pt x="789" y="943"/>
                      <a:pt x="825" y="904"/>
                      <a:pt x="864" y="865"/>
                    </a:cubicBezTo>
                    <a:cubicBezTo>
                      <a:pt x="903" y="827"/>
                      <a:pt x="942" y="790"/>
                      <a:pt x="981" y="755"/>
                    </a:cubicBezTo>
                    <a:cubicBezTo>
                      <a:pt x="1033" y="752"/>
                      <a:pt x="1087" y="750"/>
                      <a:pt x="1142" y="750"/>
                    </a:cubicBezTo>
                    <a:cubicBezTo>
                      <a:pt x="1197" y="750"/>
                      <a:pt x="1250" y="752"/>
                      <a:pt x="1302" y="755"/>
                    </a:cubicBezTo>
                    <a:cubicBezTo>
                      <a:pt x="1342" y="790"/>
                      <a:pt x="1381" y="827"/>
                      <a:pt x="1419" y="865"/>
                    </a:cubicBezTo>
                    <a:cubicBezTo>
                      <a:pt x="1458" y="904"/>
                      <a:pt x="1495" y="943"/>
                      <a:pt x="1529" y="982"/>
                    </a:cubicBezTo>
                    <a:cubicBezTo>
                      <a:pt x="1532" y="1034"/>
                      <a:pt x="1534" y="1087"/>
                      <a:pt x="1534" y="1143"/>
                    </a:cubicBezTo>
                    <a:cubicBezTo>
                      <a:pt x="1534" y="1198"/>
                      <a:pt x="1532" y="1251"/>
                      <a:pt x="1529" y="1303"/>
                    </a:cubicBezTo>
                    <a:cubicBezTo>
                      <a:pt x="1494" y="1342"/>
                      <a:pt x="1457" y="1381"/>
                      <a:pt x="1419" y="1420"/>
                    </a:cubicBezTo>
                    <a:close/>
                    <a:moveTo>
                      <a:pt x="1710" y="1075"/>
                    </a:moveTo>
                    <a:lnTo>
                      <a:pt x="1710" y="1075"/>
                    </a:lnTo>
                    <a:cubicBezTo>
                      <a:pt x="1678" y="1033"/>
                      <a:pt x="1644" y="991"/>
                      <a:pt x="1607" y="950"/>
                    </a:cubicBezTo>
                    <a:cubicBezTo>
                      <a:pt x="1604" y="894"/>
                      <a:pt x="1598" y="840"/>
                      <a:pt x="1591" y="788"/>
                    </a:cubicBezTo>
                    <a:cubicBezTo>
                      <a:pt x="1685" y="804"/>
                      <a:pt x="1770" y="826"/>
                      <a:pt x="1844" y="851"/>
                    </a:cubicBezTo>
                    <a:cubicBezTo>
                      <a:pt x="1808" y="924"/>
                      <a:pt x="1763" y="999"/>
                      <a:pt x="1710" y="1075"/>
                    </a:cubicBezTo>
                    <a:close/>
                    <a:moveTo>
                      <a:pt x="1711" y="1210"/>
                    </a:moveTo>
                    <a:lnTo>
                      <a:pt x="1711" y="1210"/>
                    </a:lnTo>
                    <a:cubicBezTo>
                      <a:pt x="1765" y="1288"/>
                      <a:pt x="1810" y="1363"/>
                      <a:pt x="1845" y="1434"/>
                    </a:cubicBezTo>
                    <a:cubicBezTo>
                      <a:pt x="1770" y="1459"/>
                      <a:pt x="1685" y="1481"/>
                      <a:pt x="1591" y="1497"/>
                    </a:cubicBezTo>
                    <a:cubicBezTo>
                      <a:pt x="1598" y="1445"/>
                      <a:pt x="1604" y="1391"/>
                      <a:pt x="1607" y="1335"/>
                    </a:cubicBezTo>
                    <a:cubicBezTo>
                      <a:pt x="1644" y="1294"/>
                      <a:pt x="1678" y="1252"/>
                      <a:pt x="1711" y="1210"/>
                    </a:cubicBezTo>
                    <a:close/>
                    <a:moveTo>
                      <a:pt x="1613" y="1080"/>
                    </a:moveTo>
                    <a:lnTo>
                      <a:pt x="1613" y="1080"/>
                    </a:lnTo>
                    <a:cubicBezTo>
                      <a:pt x="1630" y="1101"/>
                      <a:pt x="1646" y="1122"/>
                      <a:pt x="1661" y="1142"/>
                    </a:cubicBezTo>
                    <a:cubicBezTo>
                      <a:pt x="1646" y="1163"/>
                      <a:pt x="1630" y="1183"/>
                      <a:pt x="1613" y="1204"/>
                    </a:cubicBezTo>
                    <a:cubicBezTo>
                      <a:pt x="1614" y="1184"/>
                      <a:pt x="1614" y="1163"/>
                      <a:pt x="1614" y="1143"/>
                    </a:cubicBezTo>
                    <a:cubicBezTo>
                      <a:pt x="1614" y="1122"/>
                      <a:pt x="1614" y="1101"/>
                      <a:pt x="1613" y="1080"/>
                    </a:cubicBezTo>
                    <a:close/>
                    <a:moveTo>
                      <a:pt x="1756" y="345"/>
                    </a:moveTo>
                    <a:lnTo>
                      <a:pt x="1756" y="345"/>
                    </a:lnTo>
                    <a:cubicBezTo>
                      <a:pt x="1816" y="345"/>
                      <a:pt x="1862" y="361"/>
                      <a:pt x="1893" y="392"/>
                    </a:cubicBezTo>
                    <a:cubicBezTo>
                      <a:pt x="1959" y="458"/>
                      <a:pt x="1953" y="599"/>
                      <a:pt x="1878" y="779"/>
                    </a:cubicBezTo>
                    <a:cubicBezTo>
                      <a:pt x="1789" y="748"/>
                      <a:pt x="1689" y="723"/>
                      <a:pt x="1579" y="705"/>
                    </a:cubicBezTo>
                    <a:cubicBezTo>
                      <a:pt x="1561" y="596"/>
                      <a:pt x="1536" y="495"/>
                      <a:pt x="1505" y="407"/>
                    </a:cubicBezTo>
                    <a:cubicBezTo>
                      <a:pt x="1599" y="367"/>
                      <a:pt x="1684" y="345"/>
                      <a:pt x="1756" y="345"/>
                    </a:cubicBezTo>
                    <a:close/>
                    <a:moveTo>
                      <a:pt x="1952" y="807"/>
                    </a:moveTo>
                    <a:lnTo>
                      <a:pt x="1952" y="807"/>
                    </a:lnTo>
                    <a:cubicBezTo>
                      <a:pt x="2042" y="594"/>
                      <a:pt x="2041" y="427"/>
                      <a:pt x="1949" y="335"/>
                    </a:cubicBezTo>
                    <a:cubicBezTo>
                      <a:pt x="1903" y="289"/>
                      <a:pt x="1838" y="265"/>
                      <a:pt x="1756" y="265"/>
                    </a:cubicBezTo>
                    <a:cubicBezTo>
                      <a:pt x="1675" y="265"/>
                      <a:pt x="1580" y="289"/>
                      <a:pt x="1477" y="332"/>
                    </a:cubicBezTo>
                    <a:cubicBezTo>
                      <a:pt x="1392" y="126"/>
                      <a:pt x="1274" y="0"/>
                      <a:pt x="1142" y="0"/>
                    </a:cubicBezTo>
                    <a:cubicBezTo>
                      <a:pt x="1009" y="0"/>
                      <a:pt x="891" y="126"/>
                      <a:pt x="806" y="332"/>
                    </a:cubicBezTo>
                    <a:cubicBezTo>
                      <a:pt x="704" y="289"/>
                      <a:pt x="609" y="265"/>
                      <a:pt x="528" y="265"/>
                    </a:cubicBezTo>
                    <a:cubicBezTo>
                      <a:pt x="446" y="265"/>
                      <a:pt x="380" y="289"/>
                      <a:pt x="334" y="335"/>
                    </a:cubicBezTo>
                    <a:cubicBezTo>
                      <a:pt x="242" y="427"/>
                      <a:pt x="242" y="594"/>
                      <a:pt x="331" y="807"/>
                    </a:cubicBezTo>
                    <a:cubicBezTo>
                      <a:pt x="125" y="892"/>
                      <a:pt x="0" y="1010"/>
                      <a:pt x="0" y="1143"/>
                    </a:cubicBezTo>
                    <a:cubicBezTo>
                      <a:pt x="0" y="1275"/>
                      <a:pt x="125" y="1393"/>
                      <a:pt x="331" y="1478"/>
                    </a:cubicBezTo>
                    <a:cubicBezTo>
                      <a:pt x="246" y="1684"/>
                      <a:pt x="240" y="1856"/>
                      <a:pt x="334" y="1950"/>
                    </a:cubicBezTo>
                    <a:cubicBezTo>
                      <a:pt x="380" y="1996"/>
                      <a:pt x="446" y="2020"/>
                      <a:pt x="528" y="2020"/>
                    </a:cubicBezTo>
                    <a:cubicBezTo>
                      <a:pt x="609" y="2020"/>
                      <a:pt x="704" y="1996"/>
                      <a:pt x="806" y="1953"/>
                    </a:cubicBezTo>
                    <a:cubicBezTo>
                      <a:pt x="891" y="2159"/>
                      <a:pt x="1009" y="2284"/>
                      <a:pt x="1142" y="2284"/>
                    </a:cubicBezTo>
                    <a:cubicBezTo>
                      <a:pt x="1274" y="2284"/>
                      <a:pt x="1392" y="2159"/>
                      <a:pt x="1477" y="1953"/>
                    </a:cubicBezTo>
                    <a:cubicBezTo>
                      <a:pt x="1580" y="1996"/>
                      <a:pt x="1675" y="2020"/>
                      <a:pt x="1756" y="2020"/>
                    </a:cubicBezTo>
                    <a:cubicBezTo>
                      <a:pt x="1838" y="2020"/>
                      <a:pt x="1903" y="1996"/>
                      <a:pt x="1949" y="1950"/>
                    </a:cubicBezTo>
                    <a:cubicBezTo>
                      <a:pt x="2043" y="1856"/>
                      <a:pt x="2038" y="1684"/>
                      <a:pt x="1952" y="1478"/>
                    </a:cubicBezTo>
                    <a:cubicBezTo>
                      <a:pt x="2158" y="1393"/>
                      <a:pt x="2284" y="1275"/>
                      <a:pt x="2284" y="1143"/>
                    </a:cubicBezTo>
                    <a:cubicBezTo>
                      <a:pt x="2284" y="1010"/>
                      <a:pt x="2158" y="892"/>
                      <a:pt x="1952" y="80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09" name="Freeform 20"/>
              <p:cNvSpPr/>
              <p:nvPr userDrawn="1"/>
            </p:nvSpPr>
            <p:spPr bwMode="auto">
              <a:xfrm>
                <a:off x="7021513" y="5929313"/>
                <a:ext cx="177800" cy="177800"/>
              </a:xfrm>
              <a:custGeom>
                <a:avLst/>
                <a:gdLst>
                  <a:gd name="T0" fmla="*/ 120 w 240"/>
                  <a:gd name="T1" fmla="*/ 0 h 240"/>
                  <a:gd name="T2" fmla="*/ 120 w 240"/>
                  <a:gd name="T3" fmla="*/ 0 h 240"/>
                  <a:gd name="T4" fmla="*/ 0 w 240"/>
                  <a:gd name="T5" fmla="*/ 120 h 240"/>
                  <a:gd name="T6" fmla="*/ 120 w 240"/>
                  <a:gd name="T7" fmla="*/ 240 h 240"/>
                  <a:gd name="T8" fmla="*/ 240 w 240"/>
                  <a:gd name="T9" fmla="*/ 120 h 240"/>
                  <a:gd name="T10" fmla="*/ 120 w 240"/>
                  <a:gd name="T1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0" h="240">
                    <a:moveTo>
                      <a:pt x="120" y="0"/>
                    </a:moveTo>
                    <a:lnTo>
                      <a:pt x="120" y="0"/>
                    </a:lnTo>
                    <a:cubicBezTo>
                      <a:pt x="53" y="0"/>
                      <a:pt x="0" y="53"/>
                      <a:pt x="0" y="120"/>
                    </a:cubicBezTo>
                    <a:cubicBezTo>
                      <a:pt x="0" y="186"/>
                      <a:pt x="53" y="240"/>
                      <a:pt x="120" y="240"/>
                    </a:cubicBezTo>
                    <a:cubicBezTo>
                      <a:pt x="186" y="240"/>
                      <a:pt x="240" y="186"/>
                      <a:pt x="240" y="120"/>
                    </a:cubicBezTo>
                    <a:cubicBezTo>
                      <a:pt x="240" y="53"/>
                      <a:pt x="186" y="0"/>
                      <a:pt x="120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grpSp>
          <p:nvGrpSpPr>
            <p:cNvPr id="74" name="组合 73"/>
            <p:cNvGrpSpPr/>
            <p:nvPr userDrawn="1"/>
          </p:nvGrpSpPr>
          <p:grpSpPr>
            <a:xfrm rot="1013132">
              <a:off x="6176564" y="5290989"/>
              <a:ext cx="794889" cy="623974"/>
              <a:chOff x="3654425" y="5089525"/>
              <a:chExt cx="1860550" cy="1460500"/>
            </a:xfrm>
            <a:grpFill/>
          </p:grpSpPr>
          <p:sp>
            <p:nvSpPr>
              <p:cNvPr id="101" name="Freeform 12"/>
              <p:cNvSpPr>
                <a:spLocks noEditPoints="1"/>
              </p:cNvSpPr>
              <p:nvPr userDrawn="1"/>
            </p:nvSpPr>
            <p:spPr bwMode="auto">
              <a:xfrm>
                <a:off x="3654425" y="5089525"/>
                <a:ext cx="1860550" cy="1460500"/>
              </a:xfrm>
              <a:custGeom>
                <a:avLst/>
                <a:gdLst>
                  <a:gd name="T0" fmla="*/ 2372 w 2506"/>
                  <a:gd name="T1" fmla="*/ 1716 h 1970"/>
                  <a:gd name="T2" fmla="*/ 2372 w 2506"/>
                  <a:gd name="T3" fmla="*/ 1716 h 1970"/>
                  <a:gd name="T4" fmla="*/ 1858 w 2506"/>
                  <a:gd name="T5" fmla="*/ 1575 h 1970"/>
                  <a:gd name="T6" fmla="*/ 1818 w 2506"/>
                  <a:gd name="T7" fmla="*/ 1576 h 1970"/>
                  <a:gd name="T8" fmla="*/ 1323 w 2506"/>
                  <a:gd name="T9" fmla="*/ 1715 h 1970"/>
                  <a:gd name="T10" fmla="*/ 1323 w 2506"/>
                  <a:gd name="T11" fmla="*/ 308 h 1970"/>
                  <a:gd name="T12" fmla="*/ 1847 w 2506"/>
                  <a:gd name="T13" fmla="*/ 133 h 1970"/>
                  <a:gd name="T14" fmla="*/ 2372 w 2506"/>
                  <a:gd name="T15" fmla="*/ 310 h 1970"/>
                  <a:gd name="T16" fmla="*/ 2372 w 2506"/>
                  <a:gd name="T17" fmla="*/ 1716 h 1970"/>
                  <a:gd name="T18" fmla="*/ 1182 w 2506"/>
                  <a:gd name="T19" fmla="*/ 1715 h 1970"/>
                  <a:gd name="T20" fmla="*/ 1182 w 2506"/>
                  <a:gd name="T21" fmla="*/ 1715 h 1970"/>
                  <a:gd name="T22" fmla="*/ 688 w 2506"/>
                  <a:gd name="T23" fmla="*/ 1576 h 1970"/>
                  <a:gd name="T24" fmla="*/ 647 w 2506"/>
                  <a:gd name="T25" fmla="*/ 1575 h 1970"/>
                  <a:gd name="T26" fmla="*/ 133 w 2506"/>
                  <a:gd name="T27" fmla="*/ 1716 h 1970"/>
                  <a:gd name="T28" fmla="*/ 133 w 2506"/>
                  <a:gd name="T29" fmla="*/ 310 h 1970"/>
                  <a:gd name="T30" fmla="*/ 659 w 2506"/>
                  <a:gd name="T31" fmla="*/ 133 h 1970"/>
                  <a:gd name="T32" fmla="*/ 1182 w 2506"/>
                  <a:gd name="T33" fmla="*/ 308 h 1970"/>
                  <a:gd name="T34" fmla="*/ 1182 w 2506"/>
                  <a:gd name="T35" fmla="*/ 1715 h 1970"/>
                  <a:gd name="T36" fmla="*/ 1849 w 2506"/>
                  <a:gd name="T37" fmla="*/ 0 h 1970"/>
                  <a:gd name="T38" fmla="*/ 1849 w 2506"/>
                  <a:gd name="T39" fmla="*/ 0 h 1970"/>
                  <a:gd name="T40" fmla="*/ 1823 w 2506"/>
                  <a:gd name="T41" fmla="*/ 0 h 1970"/>
                  <a:gd name="T42" fmla="*/ 1253 w 2506"/>
                  <a:gd name="T43" fmla="*/ 184 h 1970"/>
                  <a:gd name="T44" fmla="*/ 683 w 2506"/>
                  <a:gd name="T45" fmla="*/ 0 h 1970"/>
                  <a:gd name="T46" fmla="*/ 657 w 2506"/>
                  <a:gd name="T47" fmla="*/ 0 h 1970"/>
                  <a:gd name="T48" fmla="*/ 5 w 2506"/>
                  <a:gd name="T49" fmla="*/ 267 h 1970"/>
                  <a:gd name="T50" fmla="*/ 0 w 2506"/>
                  <a:gd name="T51" fmla="*/ 279 h 1970"/>
                  <a:gd name="T52" fmla="*/ 0 w 2506"/>
                  <a:gd name="T53" fmla="*/ 1970 h 1970"/>
                  <a:gd name="T54" fmla="*/ 107 w 2506"/>
                  <a:gd name="T55" fmla="*/ 1889 h 1970"/>
                  <a:gd name="T56" fmla="*/ 682 w 2506"/>
                  <a:gd name="T57" fmla="*/ 1709 h 1970"/>
                  <a:gd name="T58" fmla="*/ 1190 w 2506"/>
                  <a:gd name="T59" fmla="*/ 1876 h 1970"/>
                  <a:gd name="T60" fmla="*/ 1208 w 2506"/>
                  <a:gd name="T61" fmla="*/ 1888 h 1970"/>
                  <a:gd name="T62" fmla="*/ 1253 w 2506"/>
                  <a:gd name="T63" fmla="*/ 1924 h 1970"/>
                  <a:gd name="T64" fmla="*/ 1298 w 2506"/>
                  <a:gd name="T65" fmla="*/ 1888 h 1970"/>
                  <a:gd name="T66" fmla="*/ 1316 w 2506"/>
                  <a:gd name="T67" fmla="*/ 1876 h 1970"/>
                  <a:gd name="T68" fmla="*/ 1824 w 2506"/>
                  <a:gd name="T69" fmla="*/ 1709 h 1970"/>
                  <a:gd name="T70" fmla="*/ 2399 w 2506"/>
                  <a:gd name="T71" fmla="*/ 1889 h 1970"/>
                  <a:gd name="T72" fmla="*/ 2506 w 2506"/>
                  <a:gd name="T73" fmla="*/ 1970 h 1970"/>
                  <a:gd name="T74" fmla="*/ 2506 w 2506"/>
                  <a:gd name="T75" fmla="*/ 279 h 1970"/>
                  <a:gd name="T76" fmla="*/ 2501 w 2506"/>
                  <a:gd name="T77" fmla="*/ 267 h 1970"/>
                  <a:gd name="T78" fmla="*/ 1849 w 2506"/>
                  <a:gd name="T79" fmla="*/ 0 h 1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506" h="1970">
                    <a:moveTo>
                      <a:pt x="2372" y="1716"/>
                    </a:moveTo>
                    <a:lnTo>
                      <a:pt x="2372" y="1716"/>
                    </a:lnTo>
                    <a:cubicBezTo>
                      <a:pt x="2261" y="1655"/>
                      <a:pt x="2075" y="1575"/>
                      <a:pt x="1858" y="1575"/>
                    </a:cubicBezTo>
                    <a:cubicBezTo>
                      <a:pt x="1845" y="1575"/>
                      <a:pt x="1831" y="1576"/>
                      <a:pt x="1818" y="1576"/>
                    </a:cubicBezTo>
                    <a:cubicBezTo>
                      <a:pt x="1599" y="1587"/>
                      <a:pt x="1427" y="1659"/>
                      <a:pt x="1323" y="1715"/>
                    </a:cubicBezTo>
                    <a:lnTo>
                      <a:pt x="1323" y="308"/>
                    </a:lnTo>
                    <a:cubicBezTo>
                      <a:pt x="1347" y="271"/>
                      <a:pt x="1462" y="127"/>
                      <a:pt x="1847" y="133"/>
                    </a:cubicBezTo>
                    <a:cubicBezTo>
                      <a:pt x="2229" y="140"/>
                      <a:pt x="2347" y="273"/>
                      <a:pt x="2372" y="310"/>
                    </a:cubicBezTo>
                    <a:lnTo>
                      <a:pt x="2372" y="1716"/>
                    </a:lnTo>
                    <a:close/>
                    <a:moveTo>
                      <a:pt x="1182" y="1715"/>
                    </a:moveTo>
                    <a:lnTo>
                      <a:pt x="1182" y="1715"/>
                    </a:lnTo>
                    <a:cubicBezTo>
                      <a:pt x="1079" y="1659"/>
                      <a:pt x="906" y="1587"/>
                      <a:pt x="688" y="1576"/>
                    </a:cubicBezTo>
                    <a:cubicBezTo>
                      <a:pt x="674" y="1576"/>
                      <a:pt x="661" y="1575"/>
                      <a:pt x="647" y="1575"/>
                    </a:cubicBezTo>
                    <a:cubicBezTo>
                      <a:pt x="431" y="1575"/>
                      <a:pt x="244" y="1655"/>
                      <a:pt x="133" y="1716"/>
                    </a:cubicBezTo>
                    <a:lnTo>
                      <a:pt x="133" y="310"/>
                    </a:lnTo>
                    <a:cubicBezTo>
                      <a:pt x="159" y="273"/>
                      <a:pt x="276" y="140"/>
                      <a:pt x="659" y="133"/>
                    </a:cubicBezTo>
                    <a:cubicBezTo>
                      <a:pt x="1044" y="127"/>
                      <a:pt x="1159" y="271"/>
                      <a:pt x="1182" y="308"/>
                    </a:cubicBezTo>
                    <a:lnTo>
                      <a:pt x="1182" y="1715"/>
                    </a:lnTo>
                    <a:close/>
                    <a:moveTo>
                      <a:pt x="1849" y="0"/>
                    </a:moveTo>
                    <a:lnTo>
                      <a:pt x="1849" y="0"/>
                    </a:lnTo>
                    <a:cubicBezTo>
                      <a:pt x="1840" y="0"/>
                      <a:pt x="1831" y="0"/>
                      <a:pt x="1823" y="0"/>
                    </a:cubicBezTo>
                    <a:cubicBezTo>
                      <a:pt x="1490" y="0"/>
                      <a:pt x="1328" y="105"/>
                      <a:pt x="1253" y="184"/>
                    </a:cubicBezTo>
                    <a:cubicBezTo>
                      <a:pt x="1178" y="105"/>
                      <a:pt x="1015" y="0"/>
                      <a:pt x="683" y="0"/>
                    </a:cubicBezTo>
                    <a:cubicBezTo>
                      <a:pt x="674" y="0"/>
                      <a:pt x="666" y="0"/>
                      <a:pt x="657" y="0"/>
                    </a:cubicBezTo>
                    <a:cubicBezTo>
                      <a:pt x="127" y="9"/>
                      <a:pt x="16" y="240"/>
                      <a:pt x="5" y="267"/>
                    </a:cubicBezTo>
                    <a:lnTo>
                      <a:pt x="0" y="279"/>
                    </a:lnTo>
                    <a:lnTo>
                      <a:pt x="0" y="1970"/>
                    </a:lnTo>
                    <a:lnTo>
                      <a:pt x="107" y="1889"/>
                    </a:lnTo>
                    <a:cubicBezTo>
                      <a:pt x="109" y="1887"/>
                      <a:pt x="369" y="1695"/>
                      <a:pt x="682" y="1709"/>
                    </a:cubicBezTo>
                    <a:cubicBezTo>
                      <a:pt x="943" y="1722"/>
                      <a:pt x="1133" y="1837"/>
                      <a:pt x="1190" y="1876"/>
                    </a:cubicBezTo>
                    <a:cubicBezTo>
                      <a:pt x="1201" y="1883"/>
                      <a:pt x="1207" y="1888"/>
                      <a:pt x="1208" y="1888"/>
                    </a:cubicBezTo>
                    <a:lnTo>
                      <a:pt x="1253" y="1924"/>
                    </a:lnTo>
                    <a:lnTo>
                      <a:pt x="1298" y="1888"/>
                    </a:lnTo>
                    <a:cubicBezTo>
                      <a:pt x="1298" y="1888"/>
                      <a:pt x="1304" y="1883"/>
                      <a:pt x="1316" y="1876"/>
                    </a:cubicBezTo>
                    <a:cubicBezTo>
                      <a:pt x="1373" y="1837"/>
                      <a:pt x="1563" y="1722"/>
                      <a:pt x="1824" y="1709"/>
                    </a:cubicBezTo>
                    <a:cubicBezTo>
                      <a:pt x="2135" y="1695"/>
                      <a:pt x="2396" y="1887"/>
                      <a:pt x="2399" y="1889"/>
                    </a:cubicBezTo>
                    <a:lnTo>
                      <a:pt x="2506" y="1970"/>
                    </a:lnTo>
                    <a:lnTo>
                      <a:pt x="2506" y="279"/>
                    </a:lnTo>
                    <a:lnTo>
                      <a:pt x="2501" y="267"/>
                    </a:lnTo>
                    <a:cubicBezTo>
                      <a:pt x="2490" y="240"/>
                      <a:pt x="2379" y="9"/>
                      <a:pt x="1849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02" name="Freeform 13"/>
              <p:cNvSpPr/>
              <p:nvPr userDrawn="1"/>
            </p:nvSpPr>
            <p:spPr bwMode="auto">
              <a:xfrm>
                <a:off x="3829050" y="53990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0 h 206"/>
                  <a:gd name="T12" fmla="*/ 68 w 844"/>
                  <a:gd name="T13" fmla="*/ 193 h 206"/>
                  <a:gd name="T14" fmla="*/ 437 w 844"/>
                  <a:gd name="T15" fmla="*/ 89 h 206"/>
                  <a:gd name="T16" fmla="*/ 775 w 844"/>
                  <a:gd name="T17" fmla="*/ 193 h 206"/>
                  <a:gd name="T18" fmla="*/ 831 w 844"/>
                  <a:gd name="T19" fmla="*/ 183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3"/>
                      <a:pt x="667" y="19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3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8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03" name="Freeform 14"/>
              <p:cNvSpPr/>
              <p:nvPr userDrawn="1"/>
            </p:nvSpPr>
            <p:spPr bwMode="auto">
              <a:xfrm>
                <a:off x="3829050" y="56784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4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3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3"/>
                      <a:pt x="775" y="194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04" name="Freeform 15"/>
              <p:cNvSpPr/>
              <p:nvPr userDrawn="1"/>
            </p:nvSpPr>
            <p:spPr bwMode="auto">
              <a:xfrm>
                <a:off x="3829050" y="5957888"/>
                <a:ext cx="627063" cy="153988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05" name="Freeform 16"/>
              <p:cNvSpPr/>
              <p:nvPr userDrawn="1"/>
            </p:nvSpPr>
            <p:spPr bwMode="auto">
              <a:xfrm>
                <a:off x="4713288" y="5437188"/>
                <a:ext cx="627063" cy="152400"/>
              </a:xfrm>
              <a:custGeom>
                <a:avLst/>
                <a:gdLst>
                  <a:gd name="T0" fmla="*/ 822 w 844"/>
                  <a:gd name="T1" fmla="*/ 127 h 205"/>
                  <a:gd name="T2" fmla="*/ 822 w 844"/>
                  <a:gd name="T3" fmla="*/ 127 h 205"/>
                  <a:gd name="T4" fmla="*/ 441 w 844"/>
                  <a:gd name="T5" fmla="*/ 9 h 205"/>
                  <a:gd name="T6" fmla="*/ 23 w 844"/>
                  <a:gd name="T7" fmla="*/ 127 h 205"/>
                  <a:gd name="T8" fmla="*/ 12 w 844"/>
                  <a:gd name="T9" fmla="*/ 182 h 205"/>
                  <a:gd name="T10" fmla="*/ 45 w 844"/>
                  <a:gd name="T11" fmla="*/ 200 h 205"/>
                  <a:gd name="T12" fmla="*/ 67 w 844"/>
                  <a:gd name="T13" fmla="*/ 193 h 205"/>
                  <a:gd name="T14" fmla="*/ 437 w 844"/>
                  <a:gd name="T15" fmla="*/ 89 h 205"/>
                  <a:gd name="T16" fmla="*/ 775 w 844"/>
                  <a:gd name="T17" fmla="*/ 193 h 205"/>
                  <a:gd name="T18" fmla="*/ 831 w 844"/>
                  <a:gd name="T19" fmla="*/ 183 h 205"/>
                  <a:gd name="T20" fmla="*/ 822 w 844"/>
                  <a:gd name="T21" fmla="*/ 127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5">
                    <a:moveTo>
                      <a:pt x="822" y="127"/>
                    </a:moveTo>
                    <a:lnTo>
                      <a:pt x="822" y="127"/>
                    </a:lnTo>
                    <a:cubicBezTo>
                      <a:pt x="815" y="123"/>
                      <a:pt x="667" y="19"/>
                      <a:pt x="441" y="9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2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7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5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06" name="Freeform 17"/>
              <p:cNvSpPr/>
              <p:nvPr userDrawn="1"/>
            </p:nvSpPr>
            <p:spPr bwMode="auto">
              <a:xfrm>
                <a:off x="4713288" y="57165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07" name="Freeform 18"/>
              <p:cNvSpPr/>
              <p:nvPr userDrawn="1"/>
            </p:nvSpPr>
            <p:spPr bwMode="auto">
              <a:xfrm>
                <a:off x="4713288" y="5997575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4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sp>
          <p:nvSpPr>
            <p:cNvPr id="75" name="Freeform 19"/>
            <p:cNvSpPr>
              <a:spLocks noEditPoints="1"/>
            </p:cNvSpPr>
            <p:nvPr userDrawn="1"/>
          </p:nvSpPr>
          <p:spPr bwMode="auto">
            <a:xfrm rot="3628785">
              <a:off x="4614671" y="6522288"/>
              <a:ext cx="1209819" cy="253100"/>
            </a:xfrm>
            <a:custGeom>
              <a:avLst/>
              <a:gdLst>
                <a:gd name="T0" fmla="*/ 2347 w 2387"/>
                <a:gd name="T1" fmla="*/ 458 h 498"/>
                <a:gd name="T2" fmla="*/ 40 w 2387"/>
                <a:gd name="T3" fmla="*/ 40 h 498"/>
                <a:gd name="T4" fmla="*/ 177 w 2387"/>
                <a:gd name="T5" fmla="*/ 298 h 498"/>
                <a:gd name="T6" fmla="*/ 217 w 2387"/>
                <a:gd name="T7" fmla="*/ 40 h 498"/>
                <a:gd name="T8" fmla="*/ 277 w 2387"/>
                <a:gd name="T9" fmla="*/ 159 h 498"/>
                <a:gd name="T10" fmla="*/ 317 w 2387"/>
                <a:gd name="T11" fmla="*/ 40 h 498"/>
                <a:gd name="T12" fmla="*/ 377 w 2387"/>
                <a:gd name="T13" fmla="*/ 159 h 498"/>
                <a:gd name="T14" fmla="*/ 417 w 2387"/>
                <a:gd name="T15" fmla="*/ 40 h 498"/>
                <a:gd name="T16" fmla="*/ 477 w 2387"/>
                <a:gd name="T17" fmla="*/ 159 h 498"/>
                <a:gd name="T18" fmla="*/ 517 w 2387"/>
                <a:gd name="T19" fmla="*/ 40 h 498"/>
                <a:gd name="T20" fmla="*/ 577 w 2387"/>
                <a:gd name="T21" fmla="*/ 159 h 498"/>
                <a:gd name="T22" fmla="*/ 617 w 2387"/>
                <a:gd name="T23" fmla="*/ 40 h 498"/>
                <a:gd name="T24" fmla="*/ 674 w 2387"/>
                <a:gd name="T25" fmla="*/ 298 h 498"/>
                <a:gd name="T26" fmla="*/ 714 w 2387"/>
                <a:gd name="T27" fmla="*/ 40 h 498"/>
                <a:gd name="T28" fmla="*/ 774 w 2387"/>
                <a:gd name="T29" fmla="*/ 159 h 498"/>
                <a:gd name="T30" fmla="*/ 814 w 2387"/>
                <a:gd name="T31" fmla="*/ 40 h 498"/>
                <a:gd name="T32" fmla="*/ 874 w 2387"/>
                <a:gd name="T33" fmla="*/ 159 h 498"/>
                <a:gd name="T34" fmla="*/ 914 w 2387"/>
                <a:gd name="T35" fmla="*/ 40 h 498"/>
                <a:gd name="T36" fmla="*/ 974 w 2387"/>
                <a:gd name="T37" fmla="*/ 159 h 498"/>
                <a:gd name="T38" fmla="*/ 1014 w 2387"/>
                <a:gd name="T39" fmla="*/ 40 h 498"/>
                <a:gd name="T40" fmla="*/ 1074 w 2387"/>
                <a:gd name="T41" fmla="*/ 159 h 498"/>
                <a:gd name="T42" fmla="*/ 1114 w 2387"/>
                <a:gd name="T43" fmla="*/ 40 h 498"/>
                <a:gd name="T44" fmla="*/ 1187 w 2387"/>
                <a:gd name="T45" fmla="*/ 298 h 498"/>
                <a:gd name="T46" fmla="*/ 1227 w 2387"/>
                <a:gd name="T47" fmla="*/ 40 h 498"/>
                <a:gd name="T48" fmla="*/ 1287 w 2387"/>
                <a:gd name="T49" fmla="*/ 159 h 498"/>
                <a:gd name="T50" fmla="*/ 1327 w 2387"/>
                <a:gd name="T51" fmla="*/ 40 h 498"/>
                <a:gd name="T52" fmla="*/ 1387 w 2387"/>
                <a:gd name="T53" fmla="*/ 159 h 498"/>
                <a:gd name="T54" fmla="*/ 1427 w 2387"/>
                <a:gd name="T55" fmla="*/ 40 h 498"/>
                <a:gd name="T56" fmla="*/ 1487 w 2387"/>
                <a:gd name="T57" fmla="*/ 159 h 498"/>
                <a:gd name="T58" fmla="*/ 1527 w 2387"/>
                <a:gd name="T59" fmla="*/ 40 h 498"/>
                <a:gd name="T60" fmla="*/ 1587 w 2387"/>
                <a:gd name="T61" fmla="*/ 159 h 498"/>
                <a:gd name="T62" fmla="*/ 1627 w 2387"/>
                <a:gd name="T63" fmla="*/ 40 h 498"/>
                <a:gd name="T64" fmla="*/ 1684 w 2387"/>
                <a:gd name="T65" fmla="*/ 298 h 498"/>
                <a:gd name="T66" fmla="*/ 1724 w 2387"/>
                <a:gd name="T67" fmla="*/ 40 h 498"/>
                <a:gd name="T68" fmla="*/ 1784 w 2387"/>
                <a:gd name="T69" fmla="*/ 159 h 498"/>
                <a:gd name="T70" fmla="*/ 1824 w 2387"/>
                <a:gd name="T71" fmla="*/ 40 h 498"/>
                <a:gd name="T72" fmla="*/ 1884 w 2387"/>
                <a:gd name="T73" fmla="*/ 159 h 498"/>
                <a:gd name="T74" fmla="*/ 1924 w 2387"/>
                <a:gd name="T75" fmla="*/ 40 h 498"/>
                <a:gd name="T76" fmla="*/ 1984 w 2387"/>
                <a:gd name="T77" fmla="*/ 159 h 498"/>
                <a:gd name="T78" fmla="*/ 2024 w 2387"/>
                <a:gd name="T79" fmla="*/ 40 h 498"/>
                <a:gd name="T80" fmla="*/ 2084 w 2387"/>
                <a:gd name="T81" fmla="*/ 159 h 498"/>
                <a:gd name="T82" fmla="*/ 2124 w 2387"/>
                <a:gd name="T83" fmla="*/ 40 h 498"/>
                <a:gd name="T84" fmla="*/ 2170 w 2387"/>
                <a:gd name="T85" fmla="*/ 298 h 498"/>
                <a:gd name="T86" fmla="*/ 2210 w 2387"/>
                <a:gd name="T87" fmla="*/ 40 h 498"/>
                <a:gd name="T88" fmla="*/ 2347 w 2387"/>
                <a:gd name="T89" fmla="*/ 458 h 498"/>
                <a:gd name="T90" fmla="*/ 0 w 2387"/>
                <a:gd name="T91" fmla="*/ 498 h 498"/>
                <a:gd name="T92" fmla="*/ 2387 w 2387"/>
                <a:gd name="T93" fmla="*/ 0 h 498"/>
                <a:gd name="T94" fmla="*/ 0 w 2387"/>
                <a:gd name="T95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87" h="498">
                  <a:moveTo>
                    <a:pt x="2347" y="458"/>
                  </a:moveTo>
                  <a:lnTo>
                    <a:pt x="2347" y="458"/>
                  </a:lnTo>
                  <a:lnTo>
                    <a:pt x="40" y="458"/>
                  </a:lnTo>
                  <a:lnTo>
                    <a:pt x="40" y="40"/>
                  </a:lnTo>
                  <a:lnTo>
                    <a:pt x="177" y="40"/>
                  </a:lnTo>
                  <a:lnTo>
                    <a:pt x="177" y="298"/>
                  </a:lnTo>
                  <a:lnTo>
                    <a:pt x="217" y="298"/>
                  </a:lnTo>
                  <a:lnTo>
                    <a:pt x="217" y="40"/>
                  </a:lnTo>
                  <a:lnTo>
                    <a:pt x="277" y="40"/>
                  </a:lnTo>
                  <a:lnTo>
                    <a:pt x="277" y="159"/>
                  </a:lnTo>
                  <a:lnTo>
                    <a:pt x="317" y="159"/>
                  </a:lnTo>
                  <a:lnTo>
                    <a:pt x="317" y="40"/>
                  </a:lnTo>
                  <a:lnTo>
                    <a:pt x="377" y="40"/>
                  </a:lnTo>
                  <a:lnTo>
                    <a:pt x="377" y="159"/>
                  </a:lnTo>
                  <a:lnTo>
                    <a:pt x="417" y="159"/>
                  </a:lnTo>
                  <a:lnTo>
                    <a:pt x="417" y="40"/>
                  </a:lnTo>
                  <a:lnTo>
                    <a:pt x="477" y="40"/>
                  </a:lnTo>
                  <a:lnTo>
                    <a:pt x="477" y="159"/>
                  </a:lnTo>
                  <a:lnTo>
                    <a:pt x="517" y="159"/>
                  </a:lnTo>
                  <a:lnTo>
                    <a:pt x="517" y="40"/>
                  </a:lnTo>
                  <a:lnTo>
                    <a:pt x="577" y="40"/>
                  </a:lnTo>
                  <a:lnTo>
                    <a:pt x="577" y="159"/>
                  </a:lnTo>
                  <a:lnTo>
                    <a:pt x="617" y="159"/>
                  </a:lnTo>
                  <a:lnTo>
                    <a:pt x="617" y="40"/>
                  </a:lnTo>
                  <a:lnTo>
                    <a:pt x="674" y="40"/>
                  </a:lnTo>
                  <a:lnTo>
                    <a:pt x="674" y="298"/>
                  </a:lnTo>
                  <a:lnTo>
                    <a:pt x="714" y="298"/>
                  </a:lnTo>
                  <a:lnTo>
                    <a:pt x="714" y="40"/>
                  </a:lnTo>
                  <a:lnTo>
                    <a:pt x="774" y="40"/>
                  </a:lnTo>
                  <a:lnTo>
                    <a:pt x="774" y="159"/>
                  </a:lnTo>
                  <a:lnTo>
                    <a:pt x="814" y="159"/>
                  </a:lnTo>
                  <a:lnTo>
                    <a:pt x="814" y="40"/>
                  </a:lnTo>
                  <a:lnTo>
                    <a:pt x="874" y="40"/>
                  </a:lnTo>
                  <a:lnTo>
                    <a:pt x="874" y="159"/>
                  </a:lnTo>
                  <a:lnTo>
                    <a:pt x="914" y="159"/>
                  </a:lnTo>
                  <a:lnTo>
                    <a:pt x="914" y="40"/>
                  </a:lnTo>
                  <a:lnTo>
                    <a:pt x="974" y="40"/>
                  </a:lnTo>
                  <a:lnTo>
                    <a:pt x="974" y="159"/>
                  </a:lnTo>
                  <a:lnTo>
                    <a:pt x="1014" y="159"/>
                  </a:lnTo>
                  <a:lnTo>
                    <a:pt x="1014" y="40"/>
                  </a:lnTo>
                  <a:lnTo>
                    <a:pt x="1074" y="40"/>
                  </a:lnTo>
                  <a:lnTo>
                    <a:pt x="1074" y="159"/>
                  </a:lnTo>
                  <a:lnTo>
                    <a:pt x="1114" y="159"/>
                  </a:lnTo>
                  <a:lnTo>
                    <a:pt x="1114" y="40"/>
                  </a:lnTo>
                  <a:lnTo>
                    <a:pt x="1187" y="40"/>
                  </a:lnTo>
                  <a:lnTo>
                    <a:pt x="1187" y="298"/>
                  </a:lnTo>
                  <a:lnTo>
                    <a:pt x="1227" y="298"/>
                  </a:lnTo>
                  <a:lnTo>
                    <a:pt x="1227" y="40"/>
                  </a:lnTo>
                  <a:lnTo>
                    <a:pt x="1287" y="40"/>
                  </a:lnTo>
                  <a:lnTo>
                    <a:pt x="1287" y="159"/>
                  </a:lnTo>
                  <a:lnTo>
                    <a:pt x="1327" y="159"/>
                  </a:lnTo>
                  <a:lnTo>
                    <a:pt x="1327" y="40"/>
                  </a:lnTo>
                  <a:lnTo>
                    <a:pt x="1387" y="40"/>
                  </a:lnTo>
                  <a:lnTo>
                    <a:pt x="1387" y="159"/>
                  </a:lnTo>
                  <a:lnTo>
                    <a:pt x="1427" y="159"/>
                  </a:lnTo>
                  <a:lnTo>
                    <a:pt x="1427" y="40"/>
                  </a:lnTo>
                  <a:lnTo>
                    <a:pt x="1487" y="40"/>
                  </a:lnTo>
                  <a:lnTo>
                    <a:pt x="1487" y="159"/>
                  </a:lnTo>
                  <a:lnTo>
                    <a:pt x="1527" y="159"/>
                  </a:lnTo>
                  <a:lnTo>
                    <a:pt x="1527" y="40"/>
                  </a:lnTo>
                  <a:lnTo>
                    <a:pt x="1587" y="40"/>
                  </a:lnTo>
                  <a:lnTo>
                    <a:pt x="1587" y="159"/>
                  </a:lnTo>
                  <a:lnTo>
                    <a:pt x="1627" y="159"/>
                  </a:lnTo>
                  <a:lnTo>
                    <a:pt x="1627" y="40"/>
                  </a:lnTo>
                  <a:lnTo>
                    <a:pt x="1684" y="40"/>
                  </a:lnTo>
                  <a:lnTo>
                    <a:pt x="1684" y="298"/>
                  </a:lnTo>
                  <a:lnTo>
                    <a:pt x="1724" y="298"/>
                  </a:lnTo>
                  <a:lnTo>
                    <a:pt x="1724" y="40"/>
                  </a:lnTo>
                  <a:lnTo>
                    <a:pt x="1784" y="40"/>
                  </a:lnTo>
                  <a:lnTo>
                    <a:pt x="1784" y="159"/>
                  </a:lnTo>
                  <a:lnTo>
                    <a:pt x="1824" y="159"/>
                  </a:lnTo>
                  <a:lnTo>
                    <a:pt x="1824" y="40"/>
                  </a:lnTo>
                  <a:lnTo>
                    <a:pt x="1884" y="40"/>
                  </a:lnTo>
                  <a:lnTo>
                    <a:pt x="1884" y="159"/>
                  </a:lnTo>
                  <a:lnTo>
                    <a:pt x="1924" y="159"/>
                  </a:lnTo>
                  <a:lnTo>
                    <a:pt x="1924" y="40"/>
                  </a:lnTo>
                  <a:lnTo>
                    <a:pt x="1984" y="40"/>
                  </a:lnTo>
                  <a:lnTo>
                    <a:pt x="1984" y="159"/>
                  </a:lnTo>
                  <a:lnTo>
                    <a:pt x="2024" y="159"/>
                  </a:lnTo>
                  <a:lnTo>
                    <a:pt x="2024" y="40"/>
                  </a:lnTo>
                  <a:lnTo>
                    <a:pt x="2084" y="40"/>
                  </a:lnTo>
                  <a:lnTo>
                    <a:pt x="2084" y="159"/>
                  </a:lnTo>
                  <a:lnTo>
                    <a:pt x="2124" y="159"/>
                  </a:lnTo>
                  <a:lnTo>
                    <a:pt x="2124" y="40"/>
                  </a:lnTo>
                  <a:lnTo>
                    <a:pt x="2170" y="40"/>
                  </a:lnTo>
                  <a:lnTo>
                    <a:pt x="2170" y="298"/>
                  </a:lnTo>
                  <a:lnTo>
                    <a:pt x="2210" y="298"/>
                  </a:lnTo>
                  <a:lnTo>
                    <a:pt x="2210" y="40"/>
                  </a:lnTo>
                  <a:lnTo>
                    <a:pt x="2347" y="40"/>
                  </a:lnTo>
                  <a:lnTo>
                    <a:pt x="2347" y="458"/>
                  </a:lnTo>
                  <a:close/>
                  <a:moveTo>
                    <a:pt x="0" y="498"/>
                  </a:moveTo>
                  <a:lnTo>
                    <a:pt x="0" y="498"/>
                  </a:lnTo>
                  <a:lnTo>
                    <a:pt x="2387" y="498"/>
                  </a:lnTo>
                  <a:lnTo>
                    <a:pt x="2387" y="0"/>
                  </a:lnTo>
                  <a:lnTo>
                    <a:pt x="0" y="0"/>
                  </a:lnTo>
                  <a:lnTo>
                    <a:pt x="0" y="49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6" name="Freeform 7"/>
            <p:cNvSpPr>
              <a:spLocks noEditPoints="1"/>
            </p:cNvSpPr>
            <p:nvPr userDrawn="1"/>
          </p:nvSpPr>
          <p:spPr bwMode="auto">
            <a:xfrm rot="20132266">
              <a:off x="-807207" y="5977073"/>
              <a:ext cx="1277233" cy="931381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grpSp>
          <p:nvGrpSpPr>
            <p:cNvPr id="77" name="组合 76"/>
            <p:cNvGrpSpPr/>
            <p:nvPr userDrawn="1"/>
          </p:nvGrpSpPr>
          <p:grpSpPr>
            <a:xfrm rot="21086915">
              <a:off x="11056807" y="581802"/>
              <a:ext cx="920458" cy="709092"/>
              <a:chOff x="2486025" y="3619500"/>
              <a:chExt cx="1500188" cy="1155700"/>
            </a:xfrm>
            <a:grpFill/>
          </p:grpSpPr>
          <p:sp>
            <p:nvSpPr>
              <p:cNvPr id="99" name="Freeform 26"/>
              <p:cNvSpPr>
                <a:spLocks noEditPoints="1"/>
              </p:cNvSpPr>
              <p:nvPr userDrawn="1"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00" name="Freeform 27"/>
              <p:cNvSpPr/>
              <p:nvPr userDrawn="1"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grpSp>
          <p:nvGrpSpPr>
            <p:cNvPr id="78" name="组 215"/>
            <p:cNvGrpSpPr/>
            <p:nvPr userDrawn="1"/>
          </p:nvGrpSpPr>
          <p:grpSpPr>
            <a:xfrm rot="2803540">
              <a:off x="9225928" y="-1135170"/>
              <a:ext cx="337162" cy="1815987"/>
              <a:chOff x="6099175" y="2627313"/>
              <a:chExt cx="411163" cy="2214563"/>
            </a:xfrm>
            <a:grpFill/>
          </p:grpSpPr>
          <p:sp>
            <p:nvSpPr>
              <p:cNvPr id="95" name="Freeform 13"/>
              <p:cNvSpPr>
                <a:spLocks noEditPoints="1"/>
              </p:cNvSpPr>
              <p:nvPr userDrawn="1"/>
            </p:nvSpPr>
            <p:spPr bwMode="auto">
              <a:xfrm>
                <a:off x="6130131" y="3048001"/>
                <a:ext cx="349250" cy="1258888"/>
              </a:xfrm>
              <a:custGeom>
                <a:avLst/>
                <a:gdLst>
                  <a:gd name="T0" fmla="*/ 137 w 367"/>
                  <a:gd name="T1" fmla="*/ 40 h 1313"/>
                  <a:gd name="T2" fmla="*/ 137 w 367"/>
                  <a:gd name="T3" fmla="*/ 40 h 1313"/>
                  <a:gd name="T4" fmla="*/ 230 w 367"/>
                  <a:gd name="T5" fmla="*/ 40 h 1313"/>
                  <a:gd name="T6" fmla="*/ 230 w 367"/>
                  <a:gd name="T7" fmla="*/ 1273 h 1313"/>
                  <a:gd name="T8" fmla="*/ 137 w 367"/>
                  <a:gd name="T9" fmla="*/ 1273 h 1313"/>
                  <a:gd name="T10" fmla="*/ 137 w 367"/>
                  <a:gd name="T11" fmla="*/ 40 h 1313"/>
                  <a:gd name="T12" fmla="*/ 97 w 367"/>
                  <a:gd name="T13" fmla="*/ 1273 h 1313"/>
                  <a:gd name="T14" fmla="*/ 97 w 367"/>
                  <a:gd name="T15" fmla="*/ 1273 h 1313"/>
                  <a:gd name="T16" fmla="*/ 40 w 367"/>
                  <a:gd name="T17" fmla="*/ 1273 h 1313"/>
                  <a:gd name="T18" fmla="*/ 40 w 367"/>
                  <a:gd name="T19" fmla="*/ 40 h 1313"/>
                  <a:gd name="T20" fmla="*/ 97 w 367"/>
                  <a:gd name="T21" fmla="*/ 40 h 1313"/>
                  <a:gd name="T22" fmla="*/ 97 w 367"/>
                  <a:gd name="T23" fmla="*/ 1273 h 1313"/>
                  <a:gd name="T24" fmla="*/ 270 w 367"/>
                  <a:gd name="T25" fmla="*/ 40 h 1313"/>
                  <a:gd name="T26" fmla="*/ 270 w 367"/>
                  <a:gd name="T27" fmla="*/ 40 h 1313"/>
                  <a:gd name="T28" fmla="*/ 327 w 367"/>
                  <a:gd name="T29" fmla="*/ 40 h 1313"/>
                  <a:gd name="T30" fmla="*/ 327 w 367"/>
                  <a:gd name="T31" fmla="*/ 1273 h 1313"/>
                  <a:gd name="T32" fmla="*/ 270 w 367"/>
                  <a:gd name="T33" fmla="*/ 1273 h 1313"/>
                  <a:gd name="T34" fmla="*/ 270 w 367"/>
                  <a:gd name="T35" fmla="*/ 40 h 1313"/>
                  <a:gd name="T36" fmla="*/ 270 w 367"/>
                  <a:gd name="T37" fmla="*/ 1313 h 1313"/>
                  <a:gd name="T38" fmla="*/ 270 w 367"/>
                  <a:gd name="T39" fmla="*/ 1313 h 1313"/>
                  <a:gd name="T40" fmla="*/ 270 w 367"/>
                  <a:gd name="T41" fmla="*/ 1313 h 1313"/>
                  <a:gd name="T42" fmla="*/ 367 w 367"/>
                  <a:gd name="T43" fmla="*/ 1313 h 1313"/>
                  <a:gd name="T44" fmla="*/ 367 w 367"/>
                  <a:gd name="T45" fmla="*/ 0 h 1313"/>
                  <a:gd name="T46" fmla="*/ 0 w 367"/>
                  <a:gd name="T47" fmla="*/ 0 h 1313"/>
                  <a:gd name="T48" fmla="*/ 0 w 367"/>
                  <a:gd name="T49" fmla="*/ 1313 h 1313"/>
                  <a:gd name="T50" fmla="*/ 97 w 367"/>
                  <a:gd name="T51" fmla="*/ 1313 h 1313"/>
                  <a:gd name="T52" fmla="*/ 97 w 367"/>
                  <a:gd name="T53" fmla="*/ 1313 h 1313"/>
                  <a:gd name="T54" fmla="*/ 137 w 367"/>
                  <a:gd name="T55" fmla="*/ 1313 h 1313"/>
                  <a:gd name="T56" fmla="*/ 137 w 367"/>
                  <a:gd name="T57" fmla="*/ 1313 h 1313"/>
                  <a:gd name="T58" fmla="*/ 230 w 367"/>
                  <a:gd name="T59" fmla="*/ 1313 h 1313"/>
                  <a:gd name="T60" fmla="*/ 230 w 367"/>
                  <a:gd name="T61" fmla="*/ 1313 h 1313"/>
                  <a:gd name="T62" fmla="*/ 270 w 367"/>
                  <a:gd name="T63" fmla="*/ 1313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67" h="1313">
                    <a:moveTo>
                      <a:pt x="137" y="40"/>
                    </a:moveTo>
                    <a:lnTo>
                      <a:pt x="137" y="40"/>
                    </a:lnTo>
                    <a:lnTo>
                      <a:pt x="230" y="40"/>
                    </a:lnTo>
                    <a:lnTo>
                      <a:pt x="230" y="1273"/>
                    </a:lnTo>
                    <a:lnTo>
                      <a:pt x="137" y="1273"/>
                    </a:lnTo>
                    <a:lnTo>
                      <a:pt x="137" y="40"/>
                    </a:lnTo>
                    <a:close/>
                    <a:moveTo>
                      <a:pt x="97" y="1273"/>
                    </a:moveTo>
                    <a:lnTo>
                      <a:pt x="97" y="1273"/>
                    </a:lnTo>
                    <a:lnTo>
                      <a:pt x="40" y="1273"/>
                    </a:lnTo>
                    <a:lnTo>
                      <a:pt x="40" y="40"/>
                    </a:lnTo>
                    <a:lnTo>
                      <a:pt x="97" y="40"/>
                    </a:lnTo>
                    <a:lnTo>
                      <a:pt x="97" y="1273"/>
                    </a:lnTo>
                    <a:close/>
                    <a:moveTo>
                      <a:pt x="270" y="40"/>
                    </a:moveTo>
                    <a:lnTo>
                      <a:pt x="270" y="40"/>
                    </a:lnTo>
                    <a:lnTo>
                      <a:pt x="327" y="40"/>
                    </a:lnTo>
                    <a:lnTo>
                      <a:pt x="327" y="1273"/>
                    </a:lnTo>
                    <a:lnTo>
                      <a:pt x="270" y="1273"/>
                    </a:lnTo>
                    <a:lnTo>
                      <a:pt x="270" y="40"/>
                    </a:lnTo>
                    <a:close/>
                    <a:moveTo>
                      <a:pt x="270" y="1313"/>
                    </a:moveTo>
                    <a:lnTo>
                      <a:pt x="270" y="1313"/>
                    </a:lnTo>
                    <a:lnTo>
                      <a:pt x="270" y="1313"/>
                    </a:lnTo>
                    <a:lnTo>
                      <a:pt x="367" y="1313"/>
                    </a:lnTo>
                    <a:lnTo>
                      <a:pt x="367" y="0"/>
                    </a:lnTo>
                    <a:lnTo>
                      <a:pt x="0" y="0"/>
                    </a:lnTo>
                    <a:lnTo>
                      <a:pt x="0" y="1313"/>
                    </a:lnTo>
                    <a:lnTo>
                      <a:pt x="97" y="1313"/>
                    </a:lnTo>
                    <a:lnTo>
                      <a:pt x="97" y="1313"/>
                    </a:lnTo>
                    <a:lnTo>
                      <a:pt x="137" y="1313"/>
                    </a:lnTo>
                    <a:lnTo>
                      <a:pt x="137" y="1313"/>
                    </a:lnTo>
                    <a:lnTo>
                      <a:pt x="230" y="1313"/>
                    </a:lnTo>
                    <a:lnTo>
                      <a:pt x="230" y="1313"/>
                    </a:lnTo>
                    <a:lnTo>
                      <a:pt x="270" y="1313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96" name="Freeform 14"/>
              <p:cNvSpPr/>
              <p:nvPr userDrawn="1"/>
            </p:nvSpPr>
            <p:spPr bwMode="auto">
              <a:xfrm>
                <a:off x="6130131" y="2968626"/>
                <a:ext cx="349250" cy="63500"/>
              </a:xfrm>
              <a:custGeom>
                <a:avLst/>
                <a:gdLst>
                  <a:gd name="T0" fmla="*/ 367 w 367"/>
                  <a:gd name="T1" fmla="*/ 0 h 67"/>
                  <a:gd name="T2" fmla="*/ 367 w 367"/>
                  <a:gd name="T3" fmla="*/ 0 h 67"/>
                  <a:gd name="T4" fmla="*/ 0 w 367"/>
                  <a:gd name="T5" fmla="*/ 0 h 67"/>
                  <a:gd name="T6" fmla="*/ 0 w 367"/>
                  <a:gd name="T7" fmla="*/ 67 h 67"/>
                  <a:gd name="T8" fmla="*/ 367 w 367"/>
                  <a:gd name="T9" fmla="*/ 67 h 67"/>
                  <a:gd name="T10" fmla="*/ 367 w 367"/>
                  <a:gd name="T11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7" h="67">
                    <a:moveTo>
                      <a:pt x="367" y="0"/>
                    </a:moveTo>
                    <a:lnTo>
                      <a:pt x="367" y="0"/>
                    </a:lnTo>
                    <a:lnTo>
                      <a:pt x="0" y="0"/>
                    </a:lnTo>
                    <a:lnTo>
                      <a:pt x="0" y="67"/>
                    </a:lnTo>
                    <a:lnTo>
                      <a:pt x="367" y="67"/>
                    </a:lnTo>
                    <a:lnTo>
                      <a:pt x="36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97" name="Freeform 15"/>
              <p:cNvSpPr/>
              <p:nvPr userDrawn="1"/>
            </p:nvSpPr>
            <p:spPr bwMode="auto">
              <a:xfrm>
                <a:off x="6099175" y="2627313"/>
                <a:ext cx="411163" cy="325438"/>
              </a:xfrm>
              <a:custGeom>
                <a:avLst/>
                <a:gdLst>
                  <a:gd name="T0" fmla="*/ 399 w 430"/>
                  <a:gd name="T1" fmla="*/ 340 h 340"/>
                  <a:gd name="T2" fmla="*/ 399 w 430"/>
                  <a:gd name="T3" fmla="*/ 340 h 340"/>
                  <a:gd name="T4" fmla="*/ 215 w 430"/>
                  <a:gd name="T5" fmla="*/ 0 h 340"/>
                  <a:gd name="T6" fmla="*/ 32 w 430"/>
                  <a:gd name="T7" fmla="*/ 340 h 340"/>
                  <a:gd name="T8" fmla="*/ 399 w 430"/>
                  <a:gd name="T9" fmla="*/ 340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0" h="340">
                    <a:moveTo>
                      <a:pt x="399" y="340"/>
                    </a:moveTo>
                    <a:lnTo>
                      <a:pt x="399" y="340"/>
                    </a:lnTo>
                    <a:cubicBezTo>
                      <a:pt x="399" y="340"/>
                      <a:pt x="430" y="0"/>
                      <a:pt x="215" y="0"/>
                    </a:cubicBezTo>
                    <a:cubicBezTo>
                      <a:pt x="0" y="0"/>
                      <a:pt x="32" y="340"/>
                      <a:pt x="32" y="340"/>
                    </a:cubicBezTo>
                    <a:lnTo>
                      <a:pt x="399" y="34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98" name="Freeform 17"/>
              <p:cNvSpPr>
                <a:spLocks noEditPoints="1"/>
              </p:cNvSpPr>
              <p:nvPr userDrawn="1"/>
            </p:nvSpPr>
            <p:spPr bwMode="auto">
              <a:xfrm>
                <a:off x="6128544" y="4310063"/>
                <a:ext cx="352425" cy="531813"/>
              </a:xfrm>
              <a:custGeom>
                <a:avLst/>
                <a:gdLst>
                  <a:gd name="T0" fmla="*/ 214 w 369"/>
                  <a:gd name="T1" fmla="*/ 338 h 554"/>
                  <a:gd name="T2" fmla="*/ 214 w 369"/>
                  <a:gd name="T3" fmla="*/ 338 h 554"/>
                  <a:gd name="T4" fmla="*/ 155 w 369"/>
                  <a:gd name="T5" fmla="*/ 338 h 554"/>
                  <a:gd name="T6" fmla="*/ 56 w 369"/>
                  <a:gd name="T7" fmla="*/ 40 h 554"/>
                  <a:gd name="T8" fmla="*/ 313 w 369"/>
                  <a:gd name="T9" fmla="*/ 40 h 554"/>
                  <a:gd name="T10" fmla="*/ 214 w 369"/>
                  <a:gd name="T11" fmla="*/ 338 h 554"/>
                  <a:gd name="T12" fmla="*/ 113 w 369"/>
                  <a:gd name="T13" fmla="*/ 338 h 554"/>
                  <a:gd name="T14" fmla="*/ 113 w 369"/>
                  <a:gd name="T15" fmla="*/ 338 h 554"/>
                  <a:gd name="T16" fmla="*/ 184 w 369"/>
                  <a:gd name="T17" fmla="*/ 554 h 554"/>
                  <a:gd name="T18" fmla="*/ 256 w 369"/>
                  <a:gd name="T19" fmla="*/ 338 h 554"/>
                  <a:gd name="T20" fmla="*/ 369 w 369"/>
                  <a:gd name="T21" fmla="*/ 0 h 554"/>
                  <a:gd name="T22" fmla="*/ 0 w 369"/>
                  <a:gd name="T23" fmla="*/ 0 h 554"/>
                  <a:gd name="T24" fmla="*/ 113 w 369"/>
                  <a:gd name="T25" fmla="*/ 338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9" h="554">
                    <a:moveTo>
                      <a:pt x="214" y="338"/>
                    </a:moveTo>
                    <a:lnTo>
                      <a:pt x="214" y="338"/>
                    </a:lnTo>
                    <a:lnTo>
                      <a:pt x="155" y="338"/>
                    </a:lnTo>
                    <a:lnTo>
                      <a:pt x="56" y="40"/>
                    </a:lnTo>
                    <a:lnTo>
                      <a:pt x="313" y="40"/>
                    </a:lnTo>
                    <a:lnTo>
                      <a:pt x="214" y="338"/>
                    </a:lnTo>
                    <a:close/>
                    <a:moveTo>
                      <a:pt x="113" y="338"/>
                    </a:moveTo>
                    <a:lnTo>
                      <a:pt x="113" y="338"/>
                    </a:lnTo>
                    <a:lnTo>
                      <a:pt x="184" y="554"/>
                    </a:lnTo>
                    <a:lnTo>
                      <a:pt x="256" y="338"/>
                    </a:lnTo>
                    <a:lnTo>
                      <a:pt x="369" y="0"/>
                    </a:lnTo>
                    <a:lnTo>
                      <a:pt x="0" y="0"/>
                    </a:lnTo>
                    <a:lnTo>
                      <a:pt x="113" y="33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grpSp>
          <p:nvGrpSpPr>
            <p:cNvPr id="79" name="组合 78"/>
            <p:cNvGrpSpPr/>
            <p:nvPr userDrawn="1"/>
          </p:nvGrpSpPr>
          <p:grpSpPr>
            <a:xfrm>
              <a:off x="5624277" y="6060101"/>
              <a:ext cx="1301704" cy="1299270"/>
              <a:chOff x="6262688" y="5170488"/>
              <a:chExt cx="1697038" cy="1693863"/>
            </a:xfrm>
            <a:grpFill/>
          </p:grpSpPr>
          <p:sp>
            <p:nvSpPr>
              <p:cNvPr id="93" name="Freeform 19"/>
              <p:cNvSpPr>
                <a:spLocks noEditPoints="1"/>
              </p:cNvSpPr>
              <p:nvPr userDrawn="1"/>
            </p:nvSpPr>
            <p:spPr bwMode="auto">
              <a:xfrm>
                <a:off x="6262688" y="5170488"/>
                <a:ext cx="1697038" cy="1693863"/>
              </a:xfrm>
              <a:custGeom>
                <a:avLst/>
                <a:gdLst>
                  <a:gd name="T0" fmla="*/ 1760 w 2284"/>
                  <a:gd name="T1" fmla="*/ 1142 h 2284"/>
                  <a:gd name="T2" fmla="*/ 1919 w 2284"/>
                  <a:gd name="T3" fmla="*/ 1406 h 2284"/>
                  <a:gd name="T4" fmla="*/ 1756 w 2284"/>
                  <a:gd name="T5" fmla="*/ 1940 h 2284"/>
                  <a:gd name="T6" fmla="*/ 1878 w 2284"/>
                  <a:gd name="T7" fmla="*/ 1506 h 2284"/>
                  <a:gd name="T8" fmla="*/ 1433 w 2284"/>
                  <a:gd name="T9" fmla="*/ 1845 h 2284"/>
                  <a:gd name="T10" fmla="*/ 1496 w 2284"/>
                  <a:gd name="T11" fmla="*/ 1592 h 2284"/>
                  <a:gd name="T12" fmla="*/ 1142 w 2284"/>
                  <a:gd name="T13" fmla="*/ 2204 h 2284"/>
                  <a:gd name="T14" fmla="*/ 1405 w 2284"/>
                  <a:gd name="T15" fmla="*/ 1921 h 2284"/>
                  <a:gd name="T16" fmla="*/ 787 w 2284"/>
                  <a:gd name="T17" fmla="*/ 1592 h 2284"/>
                  <a:gd name="T18" fmla="*/ 850 w 2284"/>
                  <a:gd name="T19" fmla="*/ 1845 h 2284"/>
                  <a:gd name="T20" fmla="*/ 528 w 2284"/>
                  <a:gd name="T21" fmla="*/ 1940 h 2284"/>
                  <a:gd name="T22" fmla="*/ 704 w 2284"/>
                  <a:gd name="T23" fmla="*/ 1580 h 2284"/>
                  <a:gd name="T24" fmla="*/ 80 w 2284"/>
                  <a:gd name="T25" fmla="*/ 1143 h 2284"/>
                  <a:gd name="T26" fmla="*/ 523 w 2284"/>
                  <a:gd name="T27" fmla="*/ 1142 h 2284"/>
                  <a:gd name="T28" fmla="*/ 676 w 2284"/>
                  <a:gd name="T29" fmla="*/ 950 h 2284"/>
                  <a:gd name="T30" fmla="*/ 439 w 2284"/>
                  <a:gd name="T31" fmla="*/ 851 h 2284"/>
                  <a:gd name="T32" fmla="*/ 676 w 2284"/>
                  <a:gd name="T33" fmla="*/ 1335 h 2284"/>
                  <a:gd name="T34" fmla="*/ 438 w 2284"/>
                  <a:gd name="T35" fmla="*/ 1434 h 2284"/>
                  <a:gd name="T36" fmla="*/ 670 w 2284"/>
                  <a:gd name="T37" fmla="*/ 1204 h 2284"/>
                  <a:gd name="T38" fmla="*/ 670 w 2284"/>
                  <a:gd name="T39" fmla="*/ 1080 h 2284"/>
                  <a:gd name="T40" fmla="*/ 391 w 2284"/>
                  <a:gd name="T41" fmla="*/ 392 h 2284"/>
                  <a:gd name="T42" fmla="*/ 778 w 2284"/>
                  <a:gd name="T43" fmla="*/ 407 h 2284"/>
                  <a:gd name="T44" fmla="*/ 391 w 2284"/>
                  <a:gd name="T45" fmla="*/ 392 h 2284"/>
                  <a:gd name="T46" fmla="*/ 1074 w 2284"/>
                  <a:gd name="T47" fmla="*/ 574 h 2284"/>
                  <a:gd name="T48" fmla="*/ 850 w 2284"/>
                  <a:gd name="T49" fmla="*/ 440 h 2284"/>
                  <a:gd name="T50" fmla="*/ 1405 w 2284"/>
                  <a:gd name="T51" fmla="*/ 364 h 2284"/>
                  <a:gd name="T52" fmla="*/ 1142 w 2284"/>
                  <a:gd name="T53" fmla="*/ 80 h 2284"/>
                  <a:gd name="T54" fmla="*/ 1335 w 2284"/>
                  <a:gd name="T55" fmla="*/ 677 h 2284"/>
                  <a:gd name="T56" fmla="*/ 1496 w 2284"/>
                  <a:gd name="T57" fmla="*/ 693 h 2284"/>
                  <a:gd name="T58" fmla="*/ 1509 w 2284"/>
                  <a:gd name="T59" fmla="*/ 775 h 2284"/>
                  <a:gd name="T60" fmla="*/ 1431 w 2284"/>
                  <a:gd name="T61" fmla="*/ 765 h 2284"/>
                  <a:gd name="T62" fmla="*/ 1142 w 2284"/>
                  <a:gd name="T63" fmla="*/ 623 h 2284"/>
                  <a:gd name="T64" fmla="*/ 1081 w 2284"/>
                  <a:gd name="T65" fmla="*/ 671 h 2284"/>
                  <a:gd name="T66" fmla="*/ 774 w 2284"/>
                  <a:gd name="T67" fmla="*/ 775 h 2284"/>
                  <a:gd name="T68" fmla="*/ 764 w 2284"/>
                  <a:gd name="T69" fmla="*/ 853 h 2284"/>
                  <a:gd name="T70" fmla="*/ 774 w 2284"/>
                  <a:gd name="T71" fmla="*/ 1510 h 2284"/>
                  <a:gd name="T72" fmla="*/ 852 w 2284"/>
                  <a:gd name="T73" fmla="*/ 1520 h 2284"/>
                  <a:gd name="T74" fmla="*/ 1142 w 2284"/>
                  <a:gd name="T75" fmla="*/ 1662 h 2284"/>
                  <a:gd name="T76" fmla="*/ 1203 w 2284"/>
                  <a:gd name="T77" fmla="*/ 1614 h 2284"/>
                  <a:gd name="T78" fmla="*/ 1509 w 2284"/>
                  <a:gd name="T79" fmla="*/ 1510 h 2284"/>
                  <a:gd name="T80" fmla="*/ 1519 w 2284"/>
                  <a:gd name="T81" fmla="*/ 1432 h 2284"/>
                  <a:gd name="T82" fmla="*/ 1302 w 2284"/>
                  <a:gd name="T83" fmla="*/ 1530 h 2284"/>
                  <a:gd name="T84" fmla="*/ 864 w 2284"/>
                  <a:gd name="T85" fmla="*/ 1420 h 2284"/>
                  <a:gd name="T86" fmla="*/ 754 w 2284"/>
                  <a:gd name="T87" fmla="*/ 982 h 2284"/>
                  <a:gd name="T88" fmla="*/ 1142 w 2284"/>
                  <a:gd name="T89" fmla="*/ 750 h 2284"/>
                  <a:gd name="T90" fmla="*/ 1529 w 2284"/>
                  <a:gd name="T91" fmla="*/ 982 h 2284"/>
                  <a:gd name="T92" fmla="*/ 1419 w 2284"/>
                  <a:gd name="T93" fmla="*/ 1420 h 2284"/>
                  <a:gd name="T94" fmla="*/ 1607 w 2284"/>
                  <a:gd name="T95" fmla="*/ 950 h 2284"/>
                  <a:gd name="T96" fmla="*/ 1710 w 2284"/>
                  <a:gd name="T97" fmla="*/ 1075 h 2284"/>
                  <a:gd name="T98" fmla="*/ 1845 w 2284"/>
                  <a:gd name="T99" fmla="*/ 1434 h 2284"/>
                  <a:gd name="T100" fmla="*/ 1711 w 2284"/>
                  <a:gd name="T101" fmla="*/ 1210 h 2284"/>
                  <a:gd name="T102" fmla="*/ 1661 w 2284"/>
                  <a:gd name="T103" fmla="*/ 1142 h 2284"/>
                  <a:gd name="T104" fmla="*/ 1613 w 2284"/>
                  <a:gd name="T105" fmla="*/ 1080 h 2284"/>
                  <a:gd name="T106" fmla="*/ 1893 w 2284"/>
                  <a:gd name="T107" fmla="*/ 392 h 2284"/>
                  <a:gd name="T108" fmla="*/ 1505 w 2284"/>
                  <a:gd name="T109" fmla="*/ 407 h 2284"/>
                  <a:gd name="T110" fmla="*/ 1952 w 2284"/>
                  <a:gd name="T111" fmla="*/ 807 h 2284"/>
                  <a:gd name="T112" fmla="*/ 1477 w 2284"/>
                  <a:gd name="T113" fmla="*/ 332 h 2284"/>
                  <a:gd name="T114" fmla="*/ 528 w 2284"/>
                  <a:gd name="T115" fmla="*/ 265 h 2284"/>
                  <a:gd name="T116" fmla="*/ 0 w 2284"/>
                  <a:gd name="T117" fmla="*/ 1143 h 2284"/>
                  <a:gd name="T118" fmla="*/ 528 w 2284"/>
                  <a:gd name="T119" fmla="*/ 2020 h 2284"/>
                  <a:gd name="T120" fmla="*/ 1477 w 2284"/>
                  <a:gd name="T121" fmla="*/ 1953 h 2284"/>
                  <a:gd name="T122" fmla="*/ 1952 w 2284"/>
                  <a:gd name="T123" fmla="*/ 1478 h 2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84" h="2284">
                    <a:moveTo>
                      <a:pt x="1919" y="1406"/>
                    </a:moveTo>
                    <a:lnTo>
                      <a:pt x="1919" y="1406"/>
                    </a:lnTo>
                    <a:cubicBezTo>
                      <a:pt x="1878" y="1322"/>
                      <a:pt x="1825" y="1233"/>
                      <a:pt x="1760" y="1142"/>
                    </a:cubicBezTo>
                    <a:cubicBezTo>
                      <a:pt x="1824" y="1053"/>
                      <a:pt x="1878" y="965"/>
                      <a:pt x="1920" y="879"/>
                    </a:cubicBezTo>
                    <a:cubicBezTo>
                      <a:pt x="2100" y="953"/>
                      <a:pt x="2204" y="1049"/>
                      <a:pt x="2204" y="1143"/>
                    </a:cubicBezTo>
                    <a:cubicBezTo>
                      <a:pt x="2204" y="1236"/>
                      <a:pt x="2100" y="1332"/>
                      <a:pt x="1919" y="1406"/>
                    </a:cubicBezTo>
                    <a:close/>
                    <a:moveTo>
                      <a:pt x="1893" y="1893"/>
                    </a:moveTo>
                    <a:lnTo>
                      <a:pt x="1893" y="1893"/>
                    </a:lnTo>
                    <a:cubicBezTo>
                      <a:pt x="1862" y="1924"/>
                      <a:pt x="1816" y="1940"/>
                      <a:pt x="1756" y="1940"/>
                    </a:cubicBezTo>
                    <a:cubicBezTo>
                      <a:pt x="1684" y="1940"/>
                      <a:pt x="1599" y="1918"/>
                      <a:pt x="1505" y="1878"/>
                    </a:cubicBezTo>
                    <a:cubicBezTo>
                      <a:pt x="1536" y="1790"/>
                      <a:pt x="1561" y="1689"/>
                      <a:pt x="1579" y="1580"/>
                    </a:cubicBezTo>
                    <a:cubicBezTo>
                      <a:pt x="1689" y="1562"/>
                      <a:pt x="1789" y="1537"/>
                      <a:pt x="1878" y="1506"/>
                    </a:cubicBezTo>
                    <a:cubicBezTo>
                      <a:pt x="1954" y="1686"/>
                      <a:pt x="1959" y="1828"/>
                      <a:pt x="1893" y="1893"/>
                    </a:cubicBezTo>
                    <a:close/>
                    <a:moveTo>
                      <a:pt x="1433" y="1845"/>
                    </a:moveTo>
                    <a:lnTo>
                      <a:pt x="1433" y="1845"/>
                    </a:lnTo>
                    <a:cubicBezTo>
                      <a:pt x="1361" y="1809"/>
                      <a:pt x="1286" y="1764"/>
                      <a:pt x="1210" y="1711"/>
                    </a:cubicBezTo>
                    <a:cubicBezTo>
                      <a:pt x="1251" y="1679"/>
                      <a:pt x="1293" y="1644"/>
                      <a:pt x="1335" y="1608"/>
                    </a:cubicBezTo>
                    <a:cubicBezTo>
                      <a:pt x="1390" y="1604"/>
                      <a:pt x="1444" y="1599"/>
                      <a:pt x="1496" y="1592"/>
                    </a:cubicBezTo>
                    <a:cubicBezTo>
                      <a:pt x="1480" y="1686"/>
                      <a:pt x="1458" y="1771"/>
                      <a:pt x="1433" y="1845"/>
                    </a:cubicBezTo>
                    <a:close/>
                    <a:moveTo>
                      <a:pt x="1142" y="2204"/>
                    </a:moveTo>
                    <a:lnTo>
                      <a:pt x="1142" y="2204"/>
                    </a:lnTo>
                    <a:cubicBezTo>
                      <a:pt x="1049" y="2204"/>
                      <a:pt x="952" y="2101"/>
                      <a:pt x="878" y="1921"/>
                    </a:cubicBezTo>
                    <a:cubicBezTo>
                      <a:pt x="963" y="1879"/>
                      <a:pt x="1052" y="1825"/>
                      <a:pt x="1142" y="1761"/>
                    </a:cubicBezTo>
                    <a:cubicBezTo>
                      <a:pt x="1231" y="1825"/>
                      <a:pt x="1320" y="1879"/>
                      <a:pt x="1405" y="1921"/>
                    </a:cubicBezTo>
                    <a:cubicBezTo>
                      <a:pt x="1331" y="2101"/>
                      <a:pt x="1235" y="2204"/>
                      <a:pt x="1142" y="2204"/>
                    </a:cubicBezTo>
                    <a:close/>
                    <a:moveTo>
                      <a:pt x="787" y="1592"/>
                    </a:moveTo>
                    <a:lnTo>
                      <a:pt x="787" y="1592"/>
                    </a:lnTo>
                    <a:cubicBezTo>
                      <a:pt x="839" y="1599"/>
                      <a:pt x="893" y="1604"/>
                      <a:pt x="949" y="1608"/>
                    </a:cubicBezTo>
                    <a:cubicBezTo>
                      <a:pt x="990" y="1644"/>
                      <a:pt x="1032" y="1679"/>
                      <a:pt x="1074" y="1711"/>
                    </a:cubicBezTo>
                    <a:cubicBezTo>
                      <a:pt x="997" y="1764"/>
                      <a:pt x="922" y="1809"/>
                      <a:pt x="850" y="1845"/>
                    </a:cubicBezTo>
                    <a:cubicBezTo>
                      <a:pt x="825" y="1771"/>
                      <a:pt x="804" y="1686"/>
                      <a:pt x="787" y="1592"/>
                    </a:cubicBezTo>
                    <a:close/>
                    <a:moveTo>
                      <a:pt x="528" y="1940"/>
                    </a:moveTo>
                    <a:lnTo>
                      <a:pt x="528" y="1940"/>
                    </a:lnTo>
                    <a:cubicBezTo>
                      <a:pt x="468" y="1940"/>
                      <a:pt x="421" y="1924"/>
                      <a:pt x="391" y="1893"/>
                    </a:cubicBezTo>
                    <a:cubicBezTo>
                      <a:pt x="325" y="1828"/>
                      <a:pt x="330" y="1686"/>
                      <a:pt x="405" y="1506"/>
                    </a:cubicBezTo>
                    <a:cubicBezTo>
                      <a:pt x="494" y="1537"/>
                      <a:pt x="595" y="1562"/>
                      <a:pt x="704" y="1580"/>
                    </a:cubicBezTo>
                    <a:cubicBezTo>
                      <a:pt x="722" y="1689"/>
                      <a:pt x="747" y="1790"/>
                      <a:pt x="778" y="1878"/>
                    </a:cubicBezTo>
                    <a:cubicBezTo>
                      <a:pt x="685" y="1918"/>
                      <a:pt x="599" y="1940"/>
                      <a:pt x="528" y="1940"/>
                    </a:cubicBezTo>
                    <a:close/>
                    <a:moveTo>
                      <a:pt x="80" y="1143"/>
                    </a:moveTo>
                    <a:lnTo>
                      <a:pt x="80" y="1143"/>
                    </a:lnTo>
                    <a:cubicBezTo>
                      <a:pt x="80" y="1049"/>
                      <a:pt x="183" y="953"/>
                      <a:pt x="364" y="879"/>
                    </a:cubicBezTo>
                    <a:cubicBezTo>
                      <a:pt x="406" y="965"/>
                      <a:pt x="459" y="1053"/>
                      <a:pt x="523" y="1142"/>
                    </a:cubicBezTo>
                    <a:cubicBezTo>
                      <a:pt x="458" y="1233"/>
                      <a:pt x="405" y="1322"/>
                      <a:pt x="364" y="1406"/>
                    </a:cubicBezTo>
                    <a:cubicBezTo>
                      <a:pt x="183" y="1332"/>
                      <a:pt x="80" y="1236"/>
                      <a:pt x="80" y="1143"/>
                    </a:cubicBezTo>
                    <a:close/>
                    <a:moveTo>
                      <a:pt x="676" y="950"/>
                    </a:moveTo>
                    <a:lnTo>
                      <a:pt x="676" y="950"/>
                    </a:lnTo>
                    <a:cubicBezTo>
                      <a:pt x="639" y="991"/>
                      <a:pt x="605" y="1033"/>
                      <a:pt x="573" y="1075"/>
                    </a:cubicBezTo>
                    <a:cubicBezTo>
                      <a:pt x="520" y="999"/>
                      <a:pt x="475" y="924"/>
                      <a:pt x="439" y="851"/>
                    </a:cubicBezTo>
                    <a:cubicBezTo>
                      <a:pt x="514" y="826"/>
                      <a:pt x="598" y="804"/>
                      <a:pt x="692" y="788"/>
                    </a:cubicBezTo>
                    <a:cubicBezTo>
                      <a:pt x="685" y="840"/>
                      <a:pt x="680" y="894"/>
                      <a:pt x="676" y="950"/>
                    </a:cubicBezTo>
                    <a:close/>
                    <a:moveTo>
                      <a:pt x="676" y="1335"/>
                    </a:moveTo>
                    <a:lnTo>
                      <a:pt x="676" y="1335"/>
                    </a:lnTo>
                    <a:cubicBezTo>
                      <a:pt x="680" y="1391"/>
                      <a:pt x="685" y="1445"/>
                      <a:pt x="692" y="1497"/>
                    </a:cubicBezTo>
                    <a:cubicBezTo>
                      <a:pt x="598" y="1481"/>
                      <a:pt x="513" y="1459"/>
                      <a:pt x="438" y="1434"/>
                    </a:cubicBezTo>
                    <a:cubicBezTo>
                      <a:pt x="473" y="1363"/>
                      <a:pt x="518" y="1288"/>
                      <a:pt x="573" y="1210"/>
                    </a:cubicBezTo>
                    <a:cubicBezTo>
                      <a:pt x="605" y="1252"/>
                      <a:pt x="640" y="1294"/>
                      <a:pt x="676" y="1335"/>
                    </a:cubicBezTo>
                    <a:close/>
                    <a:moveTo>
                      <a:pt x="670" y="1204"/>
                    </a:moveTo>
                    <a:lnTo>
                      <a:pt x="670" y="1204"/>
                    </a:lnTo>
                    <a:cubicBezTo>
                      <a:pt x="654" y="1183"/>
                      <a:pt x="637" y="1163"/>
                      <a:pt x="622" y="1142"/>
                    </a:cubicBezTo>
                    <a:cubicBezTo>
                      <a:pt x="637" y="1122"/>
                      <a:pt x="653" y="1101"/>
                      <a:pt x="670" y="1080"/>
                    </a:cubicBezTo>
                    <a:cubicBezTo>
                      <a:pt x="670" y="1101"/>
                      <a:pt x="669" y="1122"/>
                      <a:pt x="669" y="1143"/>
                    </a:cubicBezTo>
                    <a:cubicBezTo>
                      <a:pt x="669" y="1163"/>
                      <a:pt x="670" y="1184"/>
                      <a:pt x="670" y="1204"/>
                    </a:cubicBezTo>
                    <a:close/>
                    <a:moveTo>
                      <a:pt x="391" y="392"/>
                    </a:moveTo>
                    <a:lnTo>
                      <a:pt x="391" y="392"/>
                    </a:lnTo>
                    <a:cubicBezTo>
                      <a:pt x="421" y="361"/>
                      <a:pt x="468" y="345"/>
                      <a:pt x="528" y="345"/>
                    </a:cubicBezTo>
                    <a:cubicBezTo>
                      <a:pt x="599" y="345"/>
                      <a:pt x="685" y="367"/>
                      <a:pt x="778" y="407"/>
                    </a:cubicBezTo>
                    <a:cubicBezTo>
                      <a:pt x="747" y="495"/>
                      <a:pt x="722" y="596"/>
                      <a:pt x="704" y="705"/>
                    </a:cubicBezTo>
                    <a:cubicBezTo>
                      <a:pt x="595" y="723"/>
                      <a:pt x="494" y="748"/>
                      <a:pt x="406" y="779"/>
                    </a:cubicBezTo>
                    <a:cubicBezTo>
                      <a:pt x="330" y="599"/>
                      <a:pt x="324" y="458"/>
                      <a:pt x="391" y="392"/>
                    </a:cubicBezTo>
                    <a:close/>
                    <a:moveTo>
                      <a:pt x="850" y="440"/>
                    </a:moveTo>
                    <a:lnTo>
                      <a:pt x="850" y="440"/>
                    </a:lnTo>
                    <a:cubicBezTo>
                      <a:pt x="922" y="476"/>
                      <a:pt x="997" y="521"/>
                      <a:pt x="1074" y="574"/>
                    </a:cubicBezTo>
                    <a:cubicBezTo>
                      <a:pt x="1032" y="606"/>
                      <a:pt x="990" y="641"/>
                      <a:pt x="949" y="677"/>
                    </a:cubicBezTo>
                    <a:cubicBezTo>
                      <a:pt x="893" y="681"/>
                      <a:pt x="839" y="686"/>
                      <a:pt x="787" y="693"/>
                    </a:cubicBezTo>
                    <a:cubicBezTo>
                      <a:pt x="804" y="599"/>
                      <a:pt x="825" y="514"/>
                      <a:pt x="850" y="440"/>
                    </a:cubicBezTo>
                    <a:close/>
                    <a:moveTo>
                      <a:pt x="1142" y="80"/>
                    </a:moveTo>
                    <a:lnTo>
                      <a:pt x="1142" y="80"/>
                    </a:lnTo>
                    <a:cubicBezTo>
                      <a:pt x="1235" y="80"/>
                      <a:pt x="1331" y="184"/>
                      <a:pt x="1405" y="364"/>
                    </a:cubicBezTo>
                    <a:cubicBezTo>
                      <a:pt x="1320" y="406"/>
                      <a:pt x="1231" y="460"/>
                      <a:pt x="1142" y="524"/>
                    </a:cubicBezTo>
                    <a:cubicBezTo>
                      <a:pt x="1052" y="460"/>
                      <a:pt x="963" y="406"/>
                      <a:pt x="878" y="364"/>
                    </a:cubicBezTo>
                    <a:cubicBezTo>
                      <a:pt x="952" y="184"/>
                      <a:pt x="1049" y="80"/>
                      <a:pt x="1142" y="80"/>
                    </a:cubicBezTo>
                    <a:close/>
                    <a:moveTo>
                      <a:pt x="1496" y="693"/>
                    </a:moveTo>
                    <a:lnTo>
                      <a:pt x="1496" y="693"/>
                    </a:lnTo>
                    <a:cubicBezTo>
                      <a:pt x="1444" y="686"/>
                      <a:pt x="1390" y="681"/>
                      <a:pt x="1335" y="677"/>
                    </a:cubicBezTo>
                    <a:cubicBezTo>
                      <a:pt x="1293" y="641"/>
                      <a:pt x="1251" y="606"/>
                      <a:pt x="1210" y="574"/>
                    </a:cubicBezTo>
                    <a:cubicBezTo>
                      <a:pt x="1286" y="521"/>
                      <a:pt x="1361" y="476"/>
                      <a:pt x="1433" y="440"/>
                    </a:cubicBezTo>
                    <a:cubicBezTo>
                      <a:pt x="1458" y="514"/>
                      <a:pt x="1480" y="599"/>
                      <a:pt x="1496" y="693"/>
                    </a:cubicBezTo>
                    <a:close/>
                    <a:moveTo>
                      <a:pt x="1431" y="765"/>
                    </a:moveTo>
                    <a:lnTo>
                      <a:pt x="1431" y="765"/>
                    </a:lnTo>
                    <a:cubicBezTo>
                      <a:pt x="1458" y="768"/>
                      <a:pt x="1484" y="771"/>
                      <a:pt x="1509" y="775"/>
                    </a:cubicBezTo>
                    <a:cubicBezTo>
                      <a:pt x="1513" y="800"/>
                      <a:pt x="1516" y="826"/>
                      <a:pt x="1519" y="853"/>
                    </a:cubicBezTo>
                    <a:cubicBezTo>
                      <a:pt x="1505" y="838"/>
                      <a:pt x="1490" y="823"/>
                      <a:pt x="1476" y="809"/>
                    </a:cubicBezTo>
                    <a:cubicBezTo>
                      <a:pt x="1461" y="794"/>
                      <a:pt x="1446" y="779"/>
                      <a:pt x="1431" y="765"/>
                    </a:cubicBezTo>
                    <a:close/>
                    <a:moveTo>
                      <a:pt x="1081" y="671"/>
                    </a:moveTo>
                    <a:lnTo>
                      <a:pt x="1081" y="671"/>
                    </a:lnTo>
                    <a:cubicBezTo>
                      <a:pt x="1101" y="655"/>
                      <a:pt x="1121" y="639"/>
                      <a:pt x="1142" y="623"/>
                    </a:cubicBezTo>
                    <a:cubicBezTo>
                      <a:pt x="1162" y="639"/>
                      <a:pt x="1182" y="655"/>
                      <a:pt x="1203" y="671"/>
                    </a:cubicBezTo>
                    <a:cubicBezTo>
                      <a:pt x="1182" y="670"/>
                      <a:pt x="1162" y="670"/>
                      <a:pt x="1142" y="670"/>
                    </a:cubicBezTo>
                    <a:cubicBezTo>
                      <a:pt x="1121" y="670"/>
                      <a:pt x="1101" y="670"/>
                      <a:pt x="1081" y="671"/>
                    </a:cubicBezTo>
                    <a:close/>
                    <a:moveTo>
                      <a:pt x="764" y="853"/>
                    </a:moveTo>
                    <a:lnTo>
                      <a:pt x="764" y="853"/>
                    </a:lnTo>
                    <a:cubicBezTo>
                      <a:pt x="767" y="826"/>
                      <a:pt x="770" y="800"/>
                      <a:pt x="774" y="775"/>
                    </a:cubicBezTo>
                    <a:cubicBezTo>
                      <a:pt x="799" y="771"/>
                      <a:pt x="826" y="768"/>
                      <a:pt x="852" y="765"/>
                    </a:cubicBezTo>
                    <a:cubicBezTo>
                      <a:pt x="837" y="779"/>
                      <a:pt x="822" y="794"/>
                      <a:pt x="808" y="809"/>
                    </a:cubicBezTo>
                    <a:cubicBezTo>
                      <a:pt x="793" y="823"/>
                      <a:pt x="779" y="838"/>
                      <a:pt x="764" y="853"/>
                    </a:cubicBezTo>
                    <a:close/>
                    <a:moveTo>
                      <a:pt x="852" y="1520"/>
                    </a:moveTo>
                    <a:lnTo>
                      <a:pt x="852" y="1520"/>
                    </a:lnTo>
                    <a:cubicBezTo>
                      <a:pt x="826" y="1517"/>
                      <a:pt x="799" y="1514"/>
                      <a:pt x="774" y="1510"/>
                    </a:cubicBezTo>
                    <a:cubicBezTo>
                      <a:pt x="770" y="1485"/>
                      <a:pt x="767" y="1459"/>
                      <a:pt x="764" y="1432"/>
                    </a:cubicBezTo>
                    <a:cubicBezTo>
                      <a:pt x="779" y="1447"/>
                      <a:pt x="793" y="1462"/>
                      <a:pt x="808" y="1476"/>
                    </a:cubicBezTo>
                    <a:cubicBezTo>
                      <a:pt x="822" y="1491"/>
                      <a:pt x="837" y="1506"/>
                      <a:pt x="852" y="1520"/>
                    </a:cubicBezTo>
                    <a:close/>
                    <a:moveTo>
                      <a:pt x="1203" y="1614"/>
                    </a:moveTo>
                    <a:lnTo>
                      <a:pt x="1203" y="1614"/>
                    </a:lnTo>
                    <a:cubicBezTo>
                      <a:pt x="1182" y="1630"/>
                      <a:pt x="1162" y="1646"/>
                      <a:pt x="1142" y="1662"/>
                    </a:cubicBezTo>
                    <a:cubicBezTo>
                      <a:pt x="1121" y="1646"/>
                      <a:pt x="1101" y="1630"/>
                      <a:pt x="1081" y="1614"/>
                    </a:cubicBezTo>
                    <a:cubicBezTo>
                      <a:pt x="1101" y="1615"/>
                      <a:pt x="1121" y="1615"/>
                      <a:pt x="1142" y="1615"/>
                    </a:cubicBezTo>
                    <a:cubicBezTo>
                      <a:pt x="1162" y="1615"/>
                      <a:pt x="1182" y="1615"/>
                      <a:pt x="1203" y="1614"/>
                    </a:cubicBezTo>
                    <a:close/>
                    <a:moveTo>
                      <a:pt x="1519" y="1432"/>
                    </a:moveTo>
                    <a:lnTo>
                      <a:pt x="1519" y="1432"/>
                    </a:lnTo>
                    <a:cubicBezTo>
                      <a:pt x="1516" y="1459"/>
                      <a:pt x="1513" y="1485"/>
                      <a:pt x="1509" y="1510"/>
                    </a:cubicBezTo>
                    <a:cubicBezTo>
                      <a:pt x="1484" y="1514"/>
                      <a:pt x="1458" y="1517"/>
                      <a:pt x="1431" y="1520"/>
                    </a:cubicBezTo>
                    <a:cubicBezTo>
                      <a:pt x="1446" y="1506"/>
                      <a:pt x="1461" y="1491"/>
                      <a:pt x="1476" y="1476"/>
                    </a:cubicBezTo>
                    <a:cubicBezTo>
                      <a:pt x="1490" y="1462"/>
                      <a:pt x="1505" y="1447"/>
                      <a:pt x="1519" y="1432"/>
                    </a:cubicBezTo>
                    <a:close/>
                    <a:moveTo>
                      <a:pt x="1419" y="1420"/>
                    </a:moveTo>
                    <a:lnTo>
                      <a:pt x="1419" y="1420"/>
                    </a:lnTo>
                    <a:cubicBezTo>
                      <a:pt x="1381" y="1458"/>
                      <a:pt x="1342" y="1495"/>
                      <a:pt x="1302" y="1530"/>
                    </a:cubicBezTo>
                    <a:cubicBezTo>
                      <a:pt x="1250" y="1533"/>
                      <a:pt x="1197" y="1535"/>
                      <a:pt x="1142" y="1535"/>
                    </a:cubicBezTo>
                    <a:cubicBezTo>
                      <a:pt x="1087" y="1535"/>
                      <a:pt x="1033" y="1533"/>
                      <a:pt x="981" y="1530"/>
                    </a:cubicBezTo>
                    <a:cubicBezTo>
                      <a:pt x="942" y="1495"/>
                      <a:pt x="903" y="1458"/>
                      <a:pt x="864" y="1420"/>
                    </a:cubicBezTo>
                    <a:cubicBezTo>
                      <a:pt x="826" y="1381"/>
                      <a:pt x="789" y="1342"/>
                      <a:pt x="754" y="1303"/>
                    </a:cubicBezTo>
                    <a:cubicBezTo>
                      <a:pt x="751" y="1251"/>
                      <a:pt x="749" y="1198"/>
                      <a:pt x="749" y="1143"/>
                    </a:cubicBezTo>
                    <a:cubicBezTo>
                      <a:pt x="749" y="1087"/>
                      <a:pt x="751" y="1034"/>
                      <a:pt x="754" y="982"/>
                    </a:cubicBezTo>
                    <a:cubicBezTo>
                      <a:pt x="789" y="943"/>
                      <a:pt x="825" y="904"/>
                      <a:pt x="864" y="865"/>
                    </a:cubicBezTo>
                    <a:cubicBezTo>
                      <a:pt x="903" y="827"/>
                      <a:pt x="942" y="790"/>
                      <a:pt x="981" y="755"/>
                    </a:cubicBezTo>
                    <a:cubicBezTo>
                      <a:pt x="1033" y="752"/>
                      <a:pt x="1087" y="750"/>
                      <a:pt x="1142" y="750"/>
                    </a:cubicBezTo>
                    <a:cubicBezTo>
                      <a:pt x="1197" y="750"/>
                      <a:pt x="1250" y="752"/>
                      <a:pt x="1302" y="755"/>
                    </a:cubicBezTo>
                    <a:cubicBezTo>
                      <a:pt x="1342" y="790"/>
                      <a:pt x="1381" y="827"/>
                      <a:pt x="1419" y="865"/>
                    </a:cubicBezTo>
                    <a:cubicBezTo>
                      <a:pt x="1458" y="904"/>
                      <a:pt x="1495" y="943"/>
                      <a:pt x="1529" y="982"/>
                    </a:cubicBezTo>
                    <a:cubicBezTo>
                      <a:pt x="1532" y="1034"/>
                      <a:pt x="1534" y="1087"/>
                      <a:pt x="1534" y="1143"/>
                    </a:cubicBezTo>
                    <a:cubicBezTo>
                      <a:pt x="1534" y="1198"/>
                      <a:pt x="1532" y="1251"/>
                      <a:pt x="1529" y="1303"/>
                    </a:cubicBezTo>
                    <a:cubicBezTo>
                      <a:pt x="1494" y="1342"/>
                      <a:pt x="1457" y="1381"/>
                      <a:pt x="1419" y="1420"/>
                    </a:cubicBezTo>
                    <a:close/>
                    <a:moveTo>
                      <a:pt x="1710" y="1075"/>
                    </a:moveTo>
                    <a:lnTo>
                      <a:pt x="1710" y="1075"/>
                    </a:lnTo>
                    <a:cubicBezTo>
                      <a:pt x="1678" y="1033"/>
                      <a:pt x="1644" y="991"/>
                      <a:pt x="1607" y="950"/>
                    </a:cubicBezTo>
                    <a:cubicBezTo>
                      <a:pt x="1604" y="894"/>
                      <a:pt x="1598" y="840"/>
                      <a:pt x="1591" y="788"/>
                    </a:cubicBezTo>
                    <a:cubicBezTo>
                      <a:pt x="1685" y="804"/>
                      <a:pt x="1770" y="826"/>
                      <a:pt x="1844" y="851"/>
                    </a:cubicBezTo>
                    <a:cubicBezTo>
                      <a:pt x="1808" y="924"/>
                      <a:pt x="1763" y="999"/>
                      <a:pt x="1710" y="1075"/>
                    </a:cubicBezTo>
                    <a:close/>
                    <a:moveTo>
                      <a:pt x="1711" y="1210"/>
                    </a:moveTo>
                    <a:lnTo>
                      <a:pt x="1711" y="1210"/>
                    </a:lnTo>
                    <a:cubicBezTo>
                      <a:pt x="1765" y="1288"/>
                      <a:pt x="1810" y="1363"/>
                      <a:pt x="1845" y="1434"/>
                    </a:cubicBezTo>
                    <a:cubicBezTo>
                      <a:pt x="1770" y="1459"/>
                      <a:pt x="1685" y="1481"/>
                      <a:pt x="1591" y="1497"/>
                    </a:cubicBezTo>
                    <a:cubicBezTo>
                      <a:pt x="1598" y="1445"/>
                      <a:pt x="1604" y="1391"/>
                      <a:pt x="1607" y="1335"/>
                    </a:cubicBezTo>
                    <a:cubicBezTo>
                      <a:pt x="1644" y="1294"/>
                      <a:pt x="1678" y="1252"/>
                      <a:pt x="1711" y="1210"/>
                    </a:cubicBezTo>
                    <a:close/>
                    <a:moveTo>
                      <a:pt x="1613" y="1080"/>
                    </a:moveTo>
                    <a:lnTo>
                      <a:pt x="1613" y="1080"/>
                    </a:lnTo>
                    <a:cubicBezTo>
                      <a:pt x="1630" y="1101"/>
                      <a:pt x="1646" y="1122"/>
                      <a:pt x="1661" y="1142"/>
                    </a:cubicBezTo>
                    <a:cubicBezTo>
                      <a:pt x="1646" y="1163"/>
                      <a:pt x="1630" y="1183"/>
                      <a:pt x="1613" y="1204"/>
                    </a:cubicBezTo>
                    <a:cubicBezTo>
                      <a:pt x="1614" y="1184"/>
                      <a:pt x="1614" y="1163"/>
                      <a:pt x="1614" y="1143"/>
                    </a:cubicBezTo>
                    <a:cubicBezTo>
                      <a:pt x="1614" y="1122"/>
                      <a:pt x="1614" y="1101"/>
                      <a:pt x="1613" y="1080"/>
                    </a:cubicBezTo>
                    <a:close/>
                    <a:moveTo>
                      <a:pt x="1756" y="345"/>
                    </a:moveTo>
                    <a:lnTo>
                      <a:pt x="1756" y="345"/>
                    </a:lnTo>
                    <a:cubicBezTo>
                      <a:pt x="1816" y="345"/>
                      <a:pt x="1862" y="361"/>
                      <a:pt x="1893" y="392"/>
                    </a:cubicBezTo>
                    <a:cubicBezTo>
                      <a:pt x="1959" y="458"/>
                      <a:pt x="1953" y="599"/>
                      <a:pt x="1878" y="779"/>
                    </a:cubicBezTo>
                    <a:cubicBezTo>
                      <a:pt x="1789" y="748"/>
                      <a:pt x="1689" y="723"/>
                      <a:pt x="1579" y="705"/>
                    </a:cubicBezTo>
                    <a:cubicBezTo>
                      <a:pt x="1561" y="596"/>
                      <a:pt x="1536" y="495"/>
                      <a:pt x="1505" y="407"/>
                    </a:cubicBezTo>
                    <a:cubicBezTo>
                      <a:pt x="1599" y="367"/>
                      <a:pt x="1684" y="345"/>
                      <a:pt x="1756" y="345"/>
                    </a:cubicBezTo>
                    <a:close/>
                    <a:moveTo>
                      <a:pt x="1952" y="807"/>
                    </a:moveTo>
                    <a:lnTo>
                      <a:pt x="1952" y="807"/>
                    </a:lnTo>
                    <a:cubicBezTo>
                      <a:pt x="2042" y="594"/>
                      <a:pt x="2041" y="427"/>
                      <a:pt x="1949" y="335"/>
                    </a:cubicBezTo>
                    <a:cubicBezTo>
                      <a:pt x="1903" y="289"/>
                      <a:pt x="1838" y="265"/>
                      <a:pt x="1756" y="265"/>
                    </a:cubicBezTo>
                    <a:cubicBezTo>
                      <a:pt x="1675" y="265"/>
                      <a:pt x="1580" y="289"/>
                      <a:pt x="1477" y="332"/>
                    </a:cubicBezTo>
                    <a:cubicBezTo>
                      <a:pt x="1392" y="126"/>
                      <a:pt x="1274" y="0"/>
                      <a:pt x="1142" y="0"/>
                    </a:cubicBezTo>
                    <a:cubicBezTo>
                      <a:pt x="1009" y="0"/>
                      <a:pt x="891" y="126"/>
                      <a:pt x="806" y="332"/>
                    </a:cubicBezTo>
                    <a:cubicBezTo>
                      <a:pt x="704" y="289"/>
                      <a:pt x="609" y="265"/>
                      <a:pt x="528" y="265"/>
                    </a:cubicBezTo>
                    <a:cubicBezTo>
                      <a:pt x="446" y="265"/>
                      <a:pt x="380" y="289"/>
                      <a:pt x="334" y="335"/>
                    </a:cubicBezTo>
                    <a:cubicBezTo>
                      <a:pt x="242" y="427"/>
                      <a:pt x="242" y="594"/>
                      <a:pt x="331" y="807"/>
                    </a:cubicBezTo>
                    <a:cubicBezTo>
                      <a:pt x="125" y="892"/>
                      <a:pt x="0" y="1010"/>
                      <a:pt x="0" y="1143"/>
                    </a:cubicBezTo>
                    <a:cubicBezTo>
                      <a:pt x="0" y="1275"/>
                      <a:pt x="125" y="1393"/>
                      <a:pt x="331" y="1478"/>
                    </a:cubicBezTo>
                    <a:cubicBezTo>
                      <a:pt x="246" y="1684"/>
                      <a:pt x="240" y="1856"/>
                      <a:pt x="334" y="1950"/>
                    </a:cubicBezTo>
                    <a:cubicBezTo>
                      <a:pt x="380" y="1996"/>
                      <a:pt x="446" y="2020"/>
                      <a:pt x="528" y="2020"/>
                    </a:cubicBezTo>
                    <a:cubicBezTo>
                      <a:pt x="609" y="2020"/>
                      <a:pt x="704" y="1996"/>
                      <a:pt x="806" y="1953"/>
                    </a:cubicBezTo>
                    <a:cubicBezTo>
                      <a:pt x="891" y="2159"/>
                      <a:pt x="1009" y="2284"/>
                      <a:pt x="1142" y="2284"/>
                    </a:cubicBezTo>
                    <a:cubicBezTo>
                      <a:pt x="1274" y="2284"/>
                      <a:pt x="1392" y="2159"/>
                      <a:pt x="1477" y="1953"/>
                    </a:cubicBezTo>
                    <a:cubicBezTo>
                      <a:pt x="1580" y="1996"/>
                      <a:pt x="1675" y="2020"/>
                      <a:pt x="1756" y="2020"/>
                    </a:cubicBezTo>
                    <a:cubicBezTo>
                      <a:pt x="1838" y="2020"/>
                      <a:pt x="1903" y="1996"/>
                      <a:pt x="1949" y="1950"/>
                    </a:cubicBezTo>
                    <a:cubicBezTo>
                      <a:pt x="2043" y="1856"/>
                      <a:pt x="2038" y="1684"/>
                      <a:pt x="1952" y="1478"/>
                    </a:cubicBezTo>
                    <a:cubicBezTo>
                      <a:pt x="2158" y="1393"/>
                      <a:pt x="2284" y="1275"/>
                      <a:pt x="2284" y="1143"/>
                    </a:cubicBezTo>
                    <a:cubicBezTo>
                      <a:pt x="2284" y="1010"/>
                      <a:pt x="2158" y="892"/>
                      <a:pt x="1952" y="80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94" name="Freeform 20"/>
              <p:cNvSpPr/>
              <p:nvPr userDrawn="1"/>
            </p:nvSpPr>
            <p:spPr bwMode="auto">
              <a:xfrm>
                <a:off x="7021513" y="5929313"/>
                <a:ext cx="177800" cy="177800"/>
              </a:xfrm>
              <a:custGeom>
                <a:avLst/>
                <a:gdLst>
                  <a:gd name="T0" fmla="*/ 120 w 240"/>
                  <a:gd name="T1" fmla="*/ 0 h 240"/>
                  <a:gd name="T2" fmla="*/ 120 w 240"/>
                  <a:gd name="T3" fmla="*/ 0 h 240"/>
                  <a:gd name="T4" fmla="*/ 0 w 240"/>
                  <a:gd name="T5" fmla="*/ 120 h 240"/>
                  <a:gd name="T6" fmla="*/ 120 w 240"/>
                  <a:gd name="T7" fmla="*/ 240 h 240"/>
                  <a:gd name="T8" fmla="*/ 240 w 240"/>
                  <a:gd name="T9" fmla="*/ 120 h 240"/>
                  <a:gd name="T10" fmla="*/ 120 w 240"/>
                  <a:gd name="T1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0" h="240">
                    <a:moveTo>
                      <a:pt x="120" y="0"/>
                    </a:moveTo>
                    <a:lnTo>
                      <a:pt x="120" y="0"/>
                    </a:lnTo>
                    <a:cubicBezTo>
                      <a:pt x="53" y="0"/>
                      <a:pt x="0" y="53"/>
                      <a:pt x="0" y="120"/>
                    </a:cubicBezTo>
                    <a:cubicBezTo>
                      <a:pt x="0" y="186"/>
                      <a:pt x="53" y="240"/>
                      <a:pt x="120" y="240"/>
                    </a:cubicBezTo>
                    <a:cubicBezTo>
                      <a:pt x="186" y="240"/>
                      <a:pt x="240" y="186"/>
                      <a:pt x="240" y="120"/>
                    </a:cubicBezTo>
                    <a:cubicBezTo>
                      <a:pt x="240" y="53"/>
                      <a:pt x="186" y="0"/>
                      <a:pt x="120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sp>
          <p:nvSpPr>
            <p:cNvPr id="80" name="Freeform 9"/>
            <p:cNvSpPr>
              <a:spLocks noEditPoints="1"/>
            </p:cNvSpPr>
            <p:nvPr userDrawn="1"/>
          </p:nvSpPr>
          <p:spPr bwMode="auto">
            <a:xfrm>
              <a:off x="11714474" y="3298829"/>
              <a:ext cx="1135300" cy="1451430"/>
            </a:xfrm>
            <a:custGeom>
              <a:avLst/>
              <a:gdLst>
                <a:gd name="T0" fmla="*/ 449 w 1637"/>
                <a:gd name="T1" fmla="*/ 1301 h 2083"/>
                <a:gd name="T2" fmla="*/ 449 w 1637"/>
                <a:gd name="T3" fmla="*/ 1301 h 2083"/>
                <a:gd name="T4" fmla="*/ 350 w 1637"/>
                <a:gd name="T5" fmla="*/ 1276 h 2083"/>
                <a:gd name="T6" fmla="*/ 240 w 1637"/>
                <a:gd name="T7" fmla="*/ 1150 h 2083"/>
                <a:gd name="T8" fmla="*/ 273 w 1637"/>
                <a:gd name="T9" fmla="*/ 841 h 2083"/>
                <a:gd name="T10" fmla="*/ 770 w 1637"/>
                <a:gd name="T11" fmla="*/ 1055 h 2083"/>
                <a:gd name="T12" fmla="*/ 449 w 1637"/>
                <a:gd name="T13" fmla="*/ 1301 h 2083"/>
                <a:gd name="T14" fmla="*/ 1500 w 1637"/>
                <a:gd name="T15" fmla="*/ 1781 h 2083"/>
                <a:gd name="T16" fmla="*/ 1500 w 1637"/>
                <a:gd name="T17" fmla="*/ 1781 h 2083"/>
                <a:gd name="T18" fmla="*/ 1590 w 1637"/>
                <a:gd name="T19" fmla="*/ 1670 h 2083"/>
                <a:gd name="T20" fmla="*/ 1278 w 1637"/>
                <a:gd name="T21" fmla="*/ 1604 h 2083"/>
                <a:gd name="T22" fmla="*/ 1403 w 1637"/>
                <a:gd name="T23" fmla="*/ 1057 h 2083"/>
                <a:gd name="T24" fmla="*/ 1031 w 1637"/>
                <a:gd name="T25" fmla="*/ 383 h 2083"/>
                <a:gd name="T26" fmla="*/ 931 w 1637"/>
                <a:gd name="T27" fmla="*/ 92 h 2083"/>
                <a:gd name="T28" fmla="*/ 480 w 1637"/>
                <a:gd name="T29" fmla="*/ 430 h 2083"/>
                <a:gd name="T30" fmla="*/ 0 w 1637"/>
                <a:gd name="T31" fmla="*/ 723 h 2083"/>
                <a:gd name="T32" fmla="*/ 236 w 1637"/>
                <a:gd name="T33" fmla="*/ 825 h 2083"/>
                <a:gd name="T34" fmla="*/ 202 w 1637"/>
                <a:gd name="T35" fmla="*/ 1162 h 2083"/>
                <a:gd name="T36" fmla="*/ 332 w 1637"/>
                <a:gd name="T37" fmla="*/ 1312 h 2083"/>
                <a:gd name="T38" fmla="*/ 449 w 1637"/>
                <a:gd name="T39" fmla="*/ 1341 h 2083"/>
                <a:gd name="T40" fmla="*/ 807 w 1637"/>
                <a:gd name="T41" fmla="*/ 1071 h 2083"/>
                <a:gd name="T42" fmla="*/ 1003 w 1637"/>
                <a:gd name="T43" fmla="*/ 1156 h 2083"/>
                <a:gd name="T44" fmla="*/ 950 w 1637"/>
                <a:gd name="T45" fmla="*/ 626 h 2083"/>
                <a:gd name="T46" fmla="*/ 1001 w 1637"/>
                <a:gd name="T47" fmla="*/ 495 h 2083"/>
                <a:gd name="T48" fmla="*/ 1297 w 1637"/>
                <a:gd name="T49" fmla="*/ 1060 h 2083"/>
                <a:gd name="T50" fmla="*/ 1215 w 1637"/>
                <a:gd name="T51" fmla="*/ 1499 h 2083"/>
                <a:gd name="T52" fmla="*/ 1166 w 1637"/>
                <a:gd name="T53" fmla="*/ 1581 h 2083"/>
                <a:gd name="T54" fmla="*/ 920 w 1637"/>
                <a:gd name="T55" fmla="*/ 1530 h 2083"/>
                <a:gd name="T56" fmla="*/ 549 w 1637"/>
                <a:gd name="T57" fmla="*/ 1946 h 2083"/>
                <a:gd name="T58" fmla="*/ 1255 w 1637"/>
                <a:gd name="T59" fmla="*/ 2083 h 2083"/>
                <a:gd name="T60" fmla="*/ 1637 w 1637"/>
                <a:gd name="T61" fmla="*/ 1806 h 2083"/>
                <a:gd name="T62" fmla="*/ 1500 w 1637"/>
                <a:gd name="T63" fmla="*/ 1781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37" h="2083">
                  <a:moveTo>
                    <a:pt x="449" y="1301"/>
                  </a:moveTo>
                  <a:lnTo>
                    <a:pt x="449" y="1301"/>
                  </a:lnTo>
                  <a:cubicBezTo>
                    <a:pt x="416" y="1301"/>
                    <a:pt x="383" y="1292"/>
                    <a:pt x="350" y="1276"/>
                  </a:cubicBezTo>
                  <a:cubicBezTo>
                    <a:pt x="295" y="1248"/>
                    <a:pt x="258" y="1206"/>
                    <a:pt x="240" y="1150"/>
                  </a:cubicBezTo>
                  <a:cubicBezTo>
                    <a:pt x="207" y="1047"/>
                    <a:pt x="243" y="919"/>
                    <a:pt x="273" y="841"/>
                  </a:cubicBezTo>
                  <a:lnTo>
                    <a:pt x="770" y="1055"/>
                  </a:lnTo>
                  <a:cubicBezTo>
                    <a:pt x="719" y="1137"/>
                    <a:pt x="599" y="1301"/>
                    <a:pt x="449" y="1301"/>
                  </a:cubicBezTo>
                  <a:close/>
                  <a:moveTo>
                    <a:pt x="1500" y="1781"/>
                  </a:moveTo>
                  <a:lnTo>
                    <a:pt x="1500" y="1781"/>
                  </a:lnTo>
                  <a:lnTo>
                    <a:pt x="1590" y="1670"/>
                  </a:lnTo>
                  <a:lnTo>
                    <a:pt x="1278" y="1604"/>
                  </a:lnTo>
                  <a:cubicBezTo>
                    <a:pt x="1340" y="1504"/>
                    <a:pt x="1412" y="1329"/>
                    <a:pt x="1403" y="1057"/>
                  </a:cubicBezTo>
                  <a:cubicBezTo>
                    <a:pt x="1392" y="672"/>
                    <a:pt x="1130" y="453"/>
                    <a:pt x="1031" y="383"/>
                  </a:cubicBezTo>
                  <a:cubicBezTo>
                    <a:pt x="1053" y="263"/>
                    <a:pt x="1046" y="135"/>
                    <a:pt x="931" y="92"/>
                  </a:cubicBezTo>
                  <a:cubicBezTo>
                    <a:pt x="680" y="0"/>
                    <a:pt x="480" y="430"/>
                    <a:pt x="480" y="430"/>
                  </a:cubicBezTo>
                  <a:cubicBezTo>
                    <a:pt x="480" y="430"/>
                    <a:pt x="113" y="340"/>
                    <a:pt x="0" y="723"/>
                  </a:cubicBezTo>
                  <a:lnTo>
                    <a:pt x="236" y="825"/>
                  </a:lnTo>
                  <a:cubicBezTo>
                    <a:pt x="204" y="908"/>
                    <a:pt x="164" y="1046"/>
                    <a:pt x="202" y="1162"/>
                  </a:cubicBezTo>
                  <a:cubicBezTo>
                    <a:pt x="223" y="1229"/>
                    <a:pt x="267" y="1279"/>
                    <a:pt x="332" y="1312"/>
                  </a:cubicBezTo>
                  <a:cubicBezTo>
                    <a:pt x="370" y="1331"/>
                    <a:pt x="410" y="1341"/>
                    <a:pt x="449" y="1341"/>
                  </a:cubicBezTo>
                  <a:cubicBezTo>
                    <a:pt x="623" y="1341"/>
                    <a:pt x="755" y="1157"/>
                    <a:pt x="807" y="1071"/>
                  </a:cubicBezTo>
                  <a:lnTo>
                    <a:pt x="1003" y="1156"/>
                  </a:lnTo>
                  <a:cubicBezTo>
                    <a:pt x="1003" y="1156"/>
                    <a:pt x="1247" y="846"/>
                    <a:pt x="950" y="626"/>
                  </a:cubicBezTo>
                  <a:cubicBezTo>
                    <a:pt x="950" y="626"/>
                    <a:pt x="977" y="571"/>
                    <a:pt x="1001" y="495"/>
                  </a:cubicBezTo>
                  <a:cubicBezTo>
                    <a:pt x="1101" y="574"/>
                    <a:pt x="1288" y="762"/>
                    <a:pt x="1297" y="1060"/>
                  </a:cubicBezTo>
                  <a:cubicBezTo>
                    <a:pt x="1303" y="1273"/>
                    <a:pt x="1256" y="1416"/>
                    <a:pt x="1215" y="1499"/>
                  </a:cubicBezTo>
                  <a:cubicBezTo>
                    <a:pt x="1198" y="1534"/>
                    <a:pt x="1181" y="1561"/>
                    <a:pt x="1166" y="1581"/>
                  </a:cubicBezTo>
                  <a:lnTo>
                    <a:pt x="920" y="1530"/>
                  </a:lnTo>
                  <a:lnTo>
                    <a:pt x="549" y="1946"/>
                  </a:lnTo>
                  <a:lnTo>
                    <a:pt x="1255" y="2083"/>
                  </a:lnTo>
                  <a:lnTo>
                    <a:pt x="1637" y="1806"/>
                  </a:lnTo>
                  <a:lnTo>
                    <a:pt x="1500" y="178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grpSp>
          <p:nvGrpSpPr>
            <p:cNvPr id="81" name="组合 80"/>
            <p:cNvGrpSpPr/>
            <p:nvPr userDrawn="1"/>
          </p:nvGrpSpPr>
          <p:grpSpPr>
            <a:xfrm rot="2116298">
              <a:off x="718678" y="6474358"/>
              <a:ext cx="1228067" cy="1069643"/>
              <a:chOff x="501650" y="3292475"/>
              <a:chExt cx="1735138" cy="1511300"/>
            </a:xfrm>
            <a:grpFill/>
          </p:grpSpPr>
          <p:sp>
            <p:nvSpPr>
              <p:cNvPr id="88" name="Freeform 5"/>
              <p:cNvSpPr/>
              <p:nvPr userDrawn="1"/>
            </p:nvSpPr>
            <p:spPr bwMode="auto">
              <a:xfrm>
                <a:off x="501650" y="3292475"/>
                <a:ext cx="1735138" cy="893762"/>
              </a:xfrm>
              <a:custGeom>
                <a:avLst/>
                <a:gdLst>
                  <a:gd name="T0" fmla="*/ 0 w 943"/>
                  <a:gd name="T1" fmla="*/ 242 h 484"/>
                  <a:gd name="T2" fmla="*/ 0 w 943"/>
                  <a:gd name="T3" fmla="*/ 242 h 484"/>
                  <a:gd name="T4" fmla="*/ 471 w 943"/>
                  <a:gd name="T5" fmla="*/ 484 h 484"/>
                  <a:gd name="T6" fmla="*/ 943 w 943"/>
                  <a:gd name="T7" fmla="*/ 242 h 484"/>
                  <a:gd name="T8" fmla="*/ 471 w 943"/>
                  <a:gd name="T9" fmla="*/ 0 h 484"/>
                  <a:gd name="T10" fmla="*/ 0 w 943"/>
                  <a:gd name="T11" fmla="*/ 242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3" h="484">
                    <a:moveTo>
                      <a:pt x="0" y="242"/>
                    </a:moveTo>
                    <a:lnTo>
                      <a:pt x="0" y="242"/>
                    </a:lnTo>
                    <a:lnTo>
                      <a:pt x="471" y="484"/>
                    </a:lnTo>
                    <a:lnTo>
                      <a:pt x="943" y="242"/>
                    </a:lnTo>
                    <a:lnTo>
                      <a:pt x="471" y="0"/>
                    </a:lnTo>
                    <a:lnTo>
                      <a:pt x="0" y="24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89" name="Freeform 6"/>
              <p:cNvSpPr/>
              <p:nvPr userDrawn="1"/>
            </p:nvSpPr>
            <p:spPr bwMode="auto">
              <a:xfrm>
                <a:off x="728663" y="3959225"/>
                <a:ext cx="1285875" cy="758825"/>
              </a:xfrm>
              <a:custGeom>
                <a:avLst/>
                <a:gdLst>
                  <a:gd name="T0" fmla="*/ 349 w 699"/>
                  <a:gd name="T1" fmla="*/ 179 h 412"/>
                  <a:gd name="T2" fmla="*/ 349 w 699"/>
                  <a:gd name="T3" fmla="*/ 179 h 412"/>
                  <a:gd name="T4" fmla="*/ 0 w 699"/>
                  <a:gd name="T5" fmla="*/ 0 h 412"/>
                  <a:gd name="T6" fmla="*/ 0 w 699"/>
                  <a:gd name="T7" fmla="*/ 233 h 412"/>
                  <a:gd name="T8" fmla="*/ 349 w 699"/>
                  <a:gd name="T9" fmla="*/ 412 h 412"/>
                  <a:gd name="T10" fmla="*/ 699 w 699"/>
                  <a:gd name="T11" fmla="*/ 233 h 412"/>
                  <a:gd name="T12" fmla="*/ 699 w 699"/>
                  <a:gd name="T13" fmla="*/ 0 h 412"/>
                  <a:gd name="T14" fmla="*/ 349 w 699"/>
                  <a:gd name="T15" fmla="*/ 179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9" h="412">
                    <a:moveTo>
                      <a:pt x="349" y="179"/>
                    </a:moveTo>
                    <a:lnTo>
                      <a:pt x="349" y="179"/>
                    </a:lnTo>
                    <a:lnTo>
                      <a:pt x="0" y="0"/>
                    </a:lnTo>
                    <a:lnTo>
                      <a:pt x="0" y="233"/>
                    </a:lnTo>
                    <a:lnTo>
                      <a:pt x="349" y="412"/>
                    </a:lnTo>
                    <a:lnTo>
                      <a:pt x="699" y="233"/>
                    </a:lnTo>
                    <a:lnTo>
                      <a:pt x="699" y="0"/>
                    </a:lnTo>
                    <a:lnTo>
                      <a:pt x="349" y="1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90" name="Freeform 7"/>
              <p:cNvSpPr/>
              <p:nvPr userDrawn="1"/>
            </p:nvSpPr>
            <p:spPr bwMode="auto">
              <a:xfrm>
                <a:off x="514350" y="4095750"/>
                <a:ext cx="68263" cy="708025"/>
              </a:xfrm>
              <a:custGeom>
                <a:avLst/>
                <a:gdLst>
                  <a:gd name="T0" fmla="*/ 0 w 37"/>
                  <a:gd name="T1" fmla="*/ 384 h 384"/>
                  <a:gd name="T2" fmla="*/ 0 w 37"/>
                  <a:gd name="T3" fmla="*/ 384 h 384"/>
                  <a:gd name="T4" fmla="*/ 37 w 37"/>
                  <a:gd name="T5" fmla="*/ 384 h 384"/>
                  <a:gd name="T6" fmla="*/ 37 w 37"/>
                  <a:gd name="T7" fmla="*/ 0 h 384"/>
                  <a:gd name="T8" fmla="*/ 0 w 37"/>
                  <a:gd name="T9" fmla="*/ 0 h 384"/>
                  <a:gd name="T10" fmla="*/ 0 w 37"/>
                  <a:gd name="T11" fmla="*/ 384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4">
                    <a:moveTo>
                      <a:pt x="0" y="384"/>
                    </a:moveTo>
                    <a:lnTo>
                      <a:pt x="0" y="384"/>
                    </a:lnTo>
                    <a:lnTo>
                      <a:pt x="37" y="384"/>
                    </a:lnTo>
                    <a:lnTo>
                      <a:pt x="37" y="0"/>
                    </a:lnTo>
                    <a:lnTo>
                      <a:pt x="0" y="0"/>
                    </a:lnTo>
                    <a:lnTo>
                      <a:pt x="0" y="38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91" name="Freeform 8"/>
              <p:cNvSpPr/>
              <p:nvPr userDrawn="1"/>
            </p:nvSpPr>
            <p:spPr bwMode="auto">
              <a:xfrm>
                <a:off x="511175" y="3986212"/>
                <a:ext cx="74613" cy="76200"/>
              </a:xfrm>
              <a:custGeom>
                <a:avLst/>
                <a:gdLst>
                  <a:gd name="T0" fmla="*/ 41 w 41"/>
                  <a:gd name="T1" fmla="*/ 21 h 41"/>
                  <a:gd name="T2" fmla="*/ 41 w 41"/>
                  <a:gd name="T3" fmla="*/ 21 h 41"/>
                  <a:gd name="T4" fmla="*/ 20 w 41"/>
                  <a:gd name="T5" fmla="*/ 41 h 41"/>
                  <a:gd name="T6" fmla="*/ 0 w 41"/>
                  <a:gd name="T7" fmla="*/ 21 h 41"/>
                  <a:gd name="T8" fmla="*/ 20 w 41"/>
                  <a:gd name="T9" fmla="*/ 0 h 41"/>
                  <a:gd name="T10" fmla="*/ 41 w 41"/>
                  <a:gd name="T11" fmla="*/ 2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41">
                    <a:moveTo>
                      <a:pt x="41" y="21"/>
                    </a:moveTo>
                    <a:lnTo>
                      <a:pt x="41" y="21"/>
                    </a:lnTo>
                    <a:cubicBezTo>
                      <a:pt x="41" y="32"/>
                      <a:pt x="32" y="41"/>
                      <a:pt x="20" y="41"/>
                    </a:cubicBezTo>
                    <a:cubicBezTo>
                      <a:pt x="9" y="41"/>
                      <a:pt x="0" y="32"/>
                      <a:pt x="0" y="21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2" y="0"/>
                      <a:pt x="41" y="9"/>
                      <a:pt x="41" y="21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92" name="Freeform 9"/>
              <p:cNvSpPr/>
              <p:nvPr userDrawn="1"/>
            </p:nvSpPr>
            <p:spPr bwMode="auto">
              <a:xfrm>
                <a:off x="541338" y="3738562"/>
                <a:ext cx="14288" cy="401637"/>
              </a:xfrm>
              <a:custGeom>
                <a:avLst/>
                <a:gdLst>
                  <a:gd name="T0" fmla="*/ 7 w 7"/>
                  <a:gd name="T1" fmla="*/ 217 h 217"/>
                  <a:gd name="T2" fmla="*/ 7 w 7"/>
                  <a:gd name="T3" fmla="*/ 217 h 217"/>
                  <a:gd name="T4" fmla="*/ 0 w 7"/>
                  <a:gd name="T5" fmla="*/ 217 h 217"/>
                  <a:gd name="T6" fmla="*/ 0 w 7"/>
                  <a:gd name="T7" fmla="*/ 0 h 217"/>
                  <a:gd name="T8" fmla="*/ 7 w 7"/>
                  <a:gd name="T9" fmla="*/ 0 h 217"/>
                  <a:gd name="T10" fmla="*/ 7 w 7"/>
                  <a:gd name="T11" fmla="*/ 21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217">
                    <a:moveTo>
                      <a:pt x="7" y="217"/>
                    </a:moveTo>
                    <a:lnTo>
                      <a:pt x="7" y="217"/>
                    </a:lnTo>
                    <a:lnTo>
                      <a:pt x="0" y="217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7" y="217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sp>
          <p:nvSpPr>
            <p:cNvPr id="82" name="Freeform 7"/>
            <p:cNvSpPr>
              <a:spLocks noEditPoints="1"/>
            </p:cNvSpPr>
            <p:nvPr userDrawn="1"/>
          </p:nvSpPr>
          <p:spPr bwMode="auto">
            <a:xfrm rot="20132266">
              <a:off x="9763146" y="-248950"/>
              <a:ext cx="1277233" cy="931381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grpSp>
          <p:nvGrpSpPr>
            <p:cNvPr id="83" name="组合 82"/>
            <p:cNvGrpSpPr/>
            <p:nvPr userDrawn="1"/>
          </p:nvGrpSpPr>
          <p:grpSpPr>
            <a:xfrm rot="1406730">
              <a:off x="10767933" y="5424446"/>
              <a:ext cx="1301704" cy="1299270"/>
              <a:chOff x="6262688" y="5170488"/>
              <a:chExt cx="1697038" cy="1693863"/>
            </a:xfrm>
            <a:grpFill/>
          </p:grpSpPr>
          <p:sp>
            <p:nvSpPr>
              <p:cNvPr id="86" name="Freeform 19"/>
              <p:cNvSpPr>
                <a:spLocks noEditPoints="1"/>
              </p:cNvSpPr>
              <p:nvPr userDrawn="1"/>
            </p:nvSpPr>
            <p:spPr bwMode="auto">
              <a:xfrm>
                <a:off x="6262688" y="5170488"/>
                <a:ext cx="1697038" cy="1693863"/>
              </a:xfrm>
              <a:custGeom>
                <a:avLst/>
                <a:gdLst>
                  <a:gd name="T0" fmla="*/ 1760 w 2284"/>
                  <a:gd name="T1" fmla="*/ 1142 h 2284"/>
                  <a:gd name="T2" fmla="*/ 1919 w 2284"/>
                  <a:gd name="T3" fmla="*/ 1406 h 2284"/>
                  <a:gd name="T4" fmla="*/ 1756 w 2284"/>
                  <a:gd name="T5" fmla="*/ 1940 h 2284"/>
                  <a:gd name="T6" fmla="*/ 1878 w 2284"/>
                  <a:gd name="T7" fmla="*/ 1506 h 2284"/>
                  <a:gd name="T8" fmla="*/ 1433 w 2284"/>
                  <a:gd name="T9" fmla="*/ 1845 h 2284"/>
                  <a:gd name="T10" fmla="*/ 1496 w 2284"/>
                  <a:gd name="T11" fmla="*/ 1592 h 2284"/>
                  <a:gd name="T12" fmla="*/ 1142 w 2284"/>
                  <a:gd name="T13" fmla="*/ 2204 h 2284"/>
                  <a:gd name="T14" fmla="*/ 1405 w 2284"/>
                  <a:gd name="T15" fmla="*/ 1921 h 2284"/>
                  <a:gd name="T16" fmla="*/ 787 w 2284"/>
                  <a:gd name="T17" fmla="*/ 1592 h 2284"/>
                  <a:gd name="T18" fmla="*/ 850 w 2284"/>
                  <a:gd name="T19" fmla="*/ 1845 h 2284"/>
                  <a:gd name="T20" fmla="*/ 528 w 2284"/>
                  <a:gd name="T21" fmla="*/ 1940 h 2284"/>
                  <a:gd name="T22" fmla="*/ 704 w 2284"/>
                  <a:gd name="T23" fmla="*/ 1580 h 2284"/>
                  <a:gd name="T24" fmla="*/ 80 w 2284"/>
                  <a:gd name="T25" fmla="*/ 1143 h 2284"/>
                  <a:gd name="T26" fmla="*/ 523 w 2284"/>
                  <a:gd name="T27" fmla="*/ 1142 h 2284"/>
                  <a:gd name="T28" fmla="*/ 676 w 2284"/>
                  <a:gd name="T29" fmla="*/ 950 h 2284"/>
                  <a:gd name="T30" fmla="*/ 439 w 2284"/>
                  <a:gd name="T31" fmla="*/ 851 h 2284"/>
                  <a:gd name="T32" fmla="*/ 676 w 2284"/>
                  <a:gd name="T33" fmla="*/ 1335 h 2284"/>
                  <a:gd name="T34" fmla="*/ 438 w 2284"/>
                  <a:gd name="T35" fmla="*/ 1434 h 2284"/>
                  <a:gd name="T36" fmla="*/ 670 w 2284"/>
                  <a:gd name="T37" fmla="*/ 1204 h 2284"/>
                  <a:gd name="T38" fmla="*/ 670 w 2284"/>
                  <a:gd name="T39" fmla="*/ 1080 h 2284"/>
                  <a:gd name="T40" fmla="*/ 391 w 2284"/>
                  <a:gd name="T41" fmla="*/ 392 h 2284"/>
                  <a:gd name="T42" fmla="*/ 778 w 2284"/>
                  <a:gd name="T43" fmla="*/ 407 h 2284"/>
                  <a:gd name="T44" fmla="*/ 391 w 2284"/>
                  <a:gd name="T45" fmla="*/ 392 h 2284"/>
                  <a:gd name="T46" fmla="*/ 1074 w 2284"/>
                  <a:gd name="T47" fmla="*/ 574 h 2284"/>
                  <a:gd name="T48" fmla="*/ 850 w 2284"/>
                  <a:gd name="T49" fmla="*/ 440 h 2284"/>
                  <a:gd name="T50" fmla="*/ 1405 w 2284"/>
                  <a:gd name="T51" fmla="*/ 364 h 2284"/>
                  <a:gd name="T52" fmla="*/ 1142 w 2284"/>
                  <a:gd name="T53" fmla="*/ 80 h 2284"/>
                  <a:gd name="T54" fmla="*/ 1335 w 2284"/>
                  <a:gd name="T55" fmla="*/ 677 h 2284"/>
                  <a:gd name="T56" fmla="*/ 1496 w 2284"/>
                  <a:gd name="T57" fmla="*/ 693 h 2284"/>
                  <a:gd name="T58" fmla="*/ 1509 w 2284"/>
                  <a:gd name="T59" fmla="*/ 775 h 2284"/>
                  <a:gd name="T60" fmla="*/ 1431 w 2284"/>
                  <a:gd name="T61" fmla="*/ 765 h 2284"/>
                  <a:gd name="T62" fmla="*/ 1142 w 2284"/>
                  <a:gd name="T63" fmla="*/ 623 h 2284"/>
                  <a:gd name="T64" fmla="*/ 1081 w 2284"/>
                  <a:gd name="T65" fmla="*/ 671 h 2284"/>
                  <a:gd name="T66" fmla="*/ 774 w 2284"/>
                  <a:gd name="T67" fmla="*/ 775 h 2284"/>
                  <a:gd name="T68" fmla="*/ 764 w 2284"/>
                  <a:gd name="T69" fmla="*/ 853 h 2284"/>
                  <a:gd name="T70" fmla="*/ 774 w 2284"/>
                  <a:gd name="T71" fmla="*/ 1510 h 2284"/>
                  <a:gd name="T72" fmla="*/ 852 w 2284"/>
                  <a:gd name="T73" fmla="*/ 1520 h 2284"/>
                  <a:gd name="T74" fmla="*/ 1142 w 2284"/>
                  <a:gd name="T75" fmla="*/ 1662 h 2284"/>
                  <a:gd name="T76" fmla="*/ 1203 w 2284"/>
                  <a:gd name="T77" fmla="*/ 1614 h 2284"/>
                  <a:gd name="T78" fmla="*/ 1509 w 2284"/>
                  <a:gd name="T79" fmla="*/ 1510 h 2284"/>
                  <a:gd name="T80" fmla="*/ 1519 w 2284"/>
                  <a:gd name="T81" fmla="*/ 1432 h 2284"/>
                  <a:gd name="T82" fmla="*/ 1302 w 2284"/>
                  <a:gd name="T83" fmla="*/ 1530 h 2284"/>
                  <a:gd name="T84" fmla="*/ 864 w 2284"/>
                  <a:gd name="T85" fmla="*/ 1420 h 2284"/>
                  <a:gd name="T86" fmla="*/ 754 w 2284"/>
                  <a:gd name="T87" fmla="*/ 982 h 2284"/>
                  <a:gd name="T88" fmla="*/ 1142 w 2284"/>
                  <a:gd name="T89" fmla="*/ 750 h 2284"/>
                  <a:gd name="T90" fmla="*/ 1529 w 2284"/>
                  <a:gd name="T91" fmla="*/ 982 h 2284"/>
                  <a:gd name="T92" fmla="*/ 1419 w 2284"/>
                  <a:gd name="T93" fmla="*/ 1420 h 2284"/>
                  <a:gd name="T94" fmla="*/ 1607 w 2284"/>
                  <a:gd name="T95" fmla="*/ 950 h 2284"/>
                  <a:gd name="T96" fmla="*/ 1710 w 2284"/>
                  <a:gd name="T97" fmla="*/ 1075 h 2284"/>
                  <a:gd name="T98" fmla="*/ 1845 w 2284"/>
                  <a:gd name="T99" fmla="*/ 1434 h 2284"/>
                  <a:gd name="T100" fmla="*/ 1711 w 2284"/>
                  <a:gd name="T101" fmla="*/ 1210 h 2284"/>
                  <a:gd name="T102" fmla="*/ 1661 w 2284"/>
                  <a:gd name="T103" fmla="*/ 1142 h 2284"/>
                  <a:gd name="T104" fmla="*/ 1613 w 2284"/>
                  <a:gd name="T105" fmla="*/ 1080 h 2284"/>
                  <a:gd name="T106" fmla="*/ 1893 w 2284"/>
                  <a:gd name="T107" fmla="*/ 392 h 2284"/>
                  <a:gd name="T108" fmla="*/ 1505 w 2284"/>
                  <a:gd name="T109" fmla="*/ 407 h 2284"/>
                  <a:gd name="T110" fmla="*/ 1952 w 2284"/>
                  <a:gd name="T111" fmla="*/ 807 h 2284"/>
                  <a:gd name="T112" fmla="*/ 1477 w 2284"/>
                  <a:gd name="T113" fmla="*/ 332 h 2284"/>
                  <a:gd name="T114" fmla="*/ 528 w 2284"/>
                  <a:gd name="T115" fmla="*/ 265 h 2284"/>
                  <a:gd name="T116" fmla="*/ 0 w 2284"/>
                  <a:gd name="T117" fmla="*/ 1143 h 2284"/>
                  <a:gd name="T118" fmla="*/ 528 w 2284"/>
                  <a:gd name="T119" fmla="*/ 2020 h 2284"/>
                  <a:gd name="T120" fmla="*/ 1477 w 2284"/>
                  <a:gd name="T121" fmla="*/ 1953 h 2284"/>
                  <a:gd name="T122" fmla="*/ 1952 w 2284"/>
                  <a:gd name="T123" fmla="*/ 1478 h 2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84" h="2284">
                    <a:moveTo>
                      <a:pt x="1919" y="1406"/>
                    </a:moveTo>
                    <a:lnTo>
                      <a:pt x="1919" y="1406"/>
                    </a:lnTo>
                    <a:cubicBezTo>
                      <a:pt x="1878" y="1322"/>
                      <a:pt x="1825" y="1233"/>
                      <a:pt x="1760" y="1142"/>
                    </a:cubicBezTo>
                    <a:cubicBezTo>
                      <a:pt x="1824" y="1053"/>
                      <a:pt x="1878" y="965"/>
                      <a:pt x="1920" y="879"/>
                    </a:cubicBezTo>
                    <a:cubicBezTo>
                      <a:pt x="2100" y="953"/>
                      <a:pt x="2204" y="1049"/>
                      <a:pt x="2204" y="1143"/>
                    </a:cubicBezTo>
                    <a:cubicBezTo>
                      <a:pt x="2204" y="1236"/>
                      <a:pt x="2100" y="1332"/>
                      <a:pt x="1919" y="1406"/>
                    </a:cubicBezTo>
                    <a:close/>
                    <a:moveTo>
                      <a:pt x="1893" y="1893"/>
                    </a:moveTo>
                    <a:lnTo>
                      <a:pt x="1893" y="1893"/>
                    </a:lnTo>
                    <a:cubicBezTo>
                      <a:pt x="1862" y="1924"/>
                      <a:pt x="1816" y="1940"/>
                      <a:pt x="1756" y="1940"/>
                    </a:cubicBezTo>
                    <a:cubicBezTo>
                      <a:pt x="1684" y="1940"/>
                      <a:pt x="1599" y="1918"/>
                      <a:pt x="1505" y="1878"/>
                    </a:cubicBezTo>
                    <a:cubicBezTo>
                      <a:pt x="1536" y="1790"/>
                      <a:pt x="1561" y="1689"/>
                      <a:pt x="1579" y="1580"/>
                    </a:cubicBezTo>
                    <a:cubicBezTo>
                      <a:pt x="1689" y="1562"/>
                      <a:pt x="1789" y="1537"/>
                      <a:pt x="1878" y="1506"/>
                    </a:cubicBezTo>
                    <a:cubicBezTo>
                      <a:pt x="1954" y="1686"/>
                      <a:pt x="1959" y="1828"/>
                      <a:pt x="1893" y="1893"/>
                    </a:cubicBezTo>
                    <a:close/>
                    <a:moveTo>
                      <a:pt x="1433" y="1845"/>
                    </a:moveTo>
                    <a:lnTo>
                      <a:pt x="1433" y="1845"/>
                    </a:lnTo>
                    <a:cubicBezTo>
                      <a:pt x="1361" y="1809"/>
                      <a:pt x="1286" y="1764"/>
                      <a:pt x="1210" y="1711"/>
                    </a:cubicBezTo>
                    <a:cubicBezTo>
                      <a:pt x="1251" y="1679"/>
                      <a:pt x="1293" y="1644"/>
                      <a:pt x="1335" y="1608"/>
                    </a:cubicBezTo>
                    <a:cubicBezTo>
                      <a:pt x="1390" y="1604"/>
                      <a:pt x="1444" y="1599"/>
                      <a:pt x="1496" y="1592"/>
                    </a:cubicBezTo>
                    <a:cubicBezTo>
                      <a:pt x="1480" y="1686"/>
                      <a:pt x="1458" y="1771"/>
                      <a:pt x="1433" y="1845"/>
                    </a:cubicBezTo>
                    <a:close/>
                    <a:moveTo>
                      <a:pt x="1142" y="2204"/>
                    </a:moveTo>
                    <a:lnTo>
                      <a:pt x="1142" y="2204"/>
                    </a:lnTo>
                    <a:cubicBezTo>
                      <a:pt x="1049" y="2204"/>
                      <a:pt x="952" y="2101"/>
                      <a:pt x="878" y="1921"/>
                    </a:cubicBezTo>
                    <a:cubicBezTo>
                      <a:pt x="963" y="1879"/>
                      <a:pt x="1052" y="1825"/>
                      <a:pt x="1142" y="1761"/>
                    </a:cubicBezTo>
                    <a:cubicBezTo>
                      <a:pt x="1231" y="1825"/>
                      <a:pt x="1320" y="1879"/>
                      <a:pt x="1405" y="1921"/>
                    </a:cubicBezTo>
                    <a:cubicBezTo>
                      <a:pt x="1331" y="2101"/>
                      <a:pt x="1235" y="2204"/>
                      <a:pt x="1142" y="2204"/>
                    </a:cubicBezTo>
                    <a:close/>
                    <a:moveTo>
                      <a:pt x="787" y="1592"/>
                    </a:moveTo>
                    <a:lnTo>
                      <a:pt x="787" y="1592"/>
                    </a:lnTo>
                    <a:cubicBezTo>
                      <a:pt x="839" y="1599"/>
                      <a:pt x="893" y="1604"/>
                      <a:pt x="949" y="1608"/>
                    </a:cubicBezTo>
                    <a:cubicBezTo>
                      <a:pt x="990" y="1644"/>
                      <a:pt x="1032" y="1679"/>
                      <a:pt x="1074" y="1711"/>
                    </a:cubicBezTo>
                    <a:cubicBezTo>
                      <a:pt x="997" y="1764"/>
                      <a:pt x="922" y="1809"/>
                      <a:pt x="850" y="1845"/>
                    </a:cubicBezTo>
                    <a:cubicBezTo>
                      <a:pt x="825" y="1771"/>
                      <a:pt x="804" y="1686"/>
                      <a:pt x="787" y="1592"/>
                    </a:cubicBezTo>
                    <a:close/>
                    <a:moveTo>
                      <a:pt x="528" y="1940"/>
                    </a:moveTo>
                    <a:lnTo>
                      <a:pt x="528" y="1940"/>
                    </a:lnTo>
                    <a:cubicBezTo>
                      <a:pt x="468" y="1940"/>
                      <a:pt x="421" y="1924"/>
                      <a:pt x="391" y="1893"/>
                    </a:cubicBezTo>
                    <a:cubicBezTo>
                      <a:pt x="325" y="1828"/>
                      <a:pt x="330" y="1686"/>
                      <a:pt x="405" y="1506"/>
                    </a:cubicBezTo>
                    <a:cubicBezTo>
                      <a:pt x="494" y="1537"/>
                      <a:pt x="595" y="1562"/>
                      <a:pt x="704" y="1580"/>
                    </a:cubicBezTo>
                    <a:cubicBezTo>
                      <a:pt x="722" y="1689"/>
                      <a:pt x="747" y="1790"/>
                      <a:pt x="778" y="1878"/>
                    </a:cubicBezTo>
                    <a:cubicBezTo>
                      <a:pt x="685" y="1918"/>
                      <a:pt x="599" y="1940"/>
                      <a:pt x="528" y="1940"/>
                    </a:cubicBezTo>
                    <a:close/>
                    <a:moveTo>
                      <a:pt x="80" y="1143"/>
                    </a:moveTo>
                    <a:lnTo>
                      <a:pt x="80" y="1143"/>
                    </a:lnTo>
                    <a:cubicBezTo>
                      <a:pt x="80" y="1049"/>
                      <a:pt x="183" y="953"/>
                      <a:pt x="364" y="879"/>
                    </a:cubicBezTo>
                    <a:cubicBezTo>
                      <a:pt x="406" y="965"/>
                      <a:pt x="459" y="1053"/>
                      <a:pt x="523" y="1142"/>
                    </a:cubicBezTo>
                    <a:cubicBezTo>
                      <a:pt x="458" y="1233"/>
                      <a:pt x="405" y="1322"/>
                      <a:pt x="364" y="1406"/>
                    </a:cubicBezTo>
                    <a:cubicBezTo>
                      <a:pt x="183" y="1332"/>
                      <a:pt x="80" y="1236"/>
                      <a:pt x="80" y="1143"/>
                    </a:cubicBezTo>
                    <a:close/>
                    <a:moveTo>
                      <a:pt x="676" y="950"/>
                    </a:moveTo>
                    <a:lnTo>
                      <a:pt x="676" y="950"/>
                    </a:lnTo>
                    <a:cubicBezTo>
                      <a:pt x="639" y="991"/>
                      <a:pt x="605" y="1033"/>
                      <a:pt x="573" y="1075"/>
                    </a:cubicBezTo>
                    <a:cubicBezTo>
                      <a:pt x="520" y="999"/>
                      <a:pt x="475" y="924"/>
                      <a:pt x="439" y="851"/>
                    </a:cubicBezTo>
                    <a:cubicBezTo>
                      <a:pt x="514" y="826"/>
                      <a:pt x="598" y="804"/>
                      <a:pt x="692" y="788"/>
                    </a:cubicBezTo>
                    <a:cubicBezTo>
                      <a:pt x="685" y="840"/>
                      <a:pt x="680" y="894"/>
                      <a:pt x="676" y="950"/>
                    </a:cubicBezTo>
                    <a:close/>
                    <a:moveTo>
                      <a:pt x="676" y="1335"/>
                    </a:moveTo>
                    <a:lnTo>
                      <a:pt x="676" y="1335"/>
                    </a:lnTo>
                    <a:cubicBezTo>
                      <a:pt x="680" y="1391"/>
                      <a:pt x="685" y="1445"/>
                      <a:pt x="692" y="1497"/>
                    </a:cubicBezTo>
                    <a:cubicBezTo>
                      <a:pt x="598" y="1481"/>
                      <a:pt x="513" y="1459"/>
                      <a:pt x="438" y="1434"/>
                    </a:cubicBezTo>
                    <a:cubicBezTo>
                      <a:pt x="473" y="1363"/>
                      <a:pt x="518" y="1288"/>
                      <a:pt x="573" y="1210"/>
                    </a:cubicBezTo>
                    <a:cubicBezTo>
                      <a:pt x="605" y="1252"/>
                      <a:pt x="640" y="1294"/>
                      <a:pt x="676" y="1335"/>
                    </a:cubicBezTo>
                    <a:close/>
                    <a:moveTo>
                      <a:pt x="670" y="1204"/>
                    </a:moveTo>
                    <a:lnTo>
                      <a:pt x="670" y="1204"/>
                    </a:lnTo>
                    <a:cubicBezTo>
                      <a:pt x="654" y="1183"/>
                      <a:pt x="637" y="1163"/>
                      <a:pt x="622" y="1142"/>
                    </a:cubicBezTo>
                    <a:cubicBezTo>
                      <a:pt x="637" y="1122"/>
                      <a:pt x="653" y="1101"/>
                      <a:pt x="670" y="1080"/>
                    </a:cubicBezTo>
                    <a:cubicBezTo>
                      <a:pt x="670" y="1101"/>
                      <a:pt x="669" y="1122"/>
                      <a:pt x="669" y="1143"/>
                    </a:cubicBezTo>
                    <a:cubicBezTo>
                      <a:pt x="669" y="1163"/>
                      <a:pt x="670" y="1184"/>
                      <a:pt x="670" y="1204"/>
                    </a:cubicBezTo>
                    <a:close/>
                    <a:moveTo>
                      <a:pt x="391" y="392"/>
                    </a:moveTo>
                    <a:lnTo>
                      <a:pt x="391" y="392"/>
                    </a:lnTo>
                    <a:cubicBezTo>
                      <a:pt x="421" y="361"/>
                      <a:pt x="468" y="345"/>
                      <a:pt x="528" y="345"/>
                    </a:cubicBezTo>
                    <a:cubicBezTo>
                      <a:pt x="599" y="345"/>
                      <a:pt x="685" y="367"/>
                      <a:pt x="778" y="407"/>
                    </a:cubicBezTo>
                    <a:cubicBezTo>
                      <a:pt x="747" y="495"/>
                      <a:pt x="722" y="596"/>
                      <a:pt x="704" y="705"/>
                    </a:cubicBezTo>
                    <a:cubicBezTo>
                      <a:pt x="595" y="723"/>
                      <a:pt x="494" y="748"/>
                      <a:pt x="406" y="779"/>
                    </a:cubicBezTo>
                    <a:cubicBezTo>
                      <a:pt x="330" y="599"/>
                      <a:pt x="324" y="458"/>
                      <a:pt x="391" y="392"/>
                    </a:cubicBezTo>
                    <a:close/>
                    <a:moveTo>
                      <a:pt x="850" y="440"/>
                    </a:moveTo>
                    <a:lnTo>
                      <a:pt x="850" y="440"/>
                    </a:lnTo>
                    <a:cubicBezTo>
                      <a:pt x="922" y="476"/>
                      <a:pt x="997" y="521"/>
                      <a:pt x="1074" y="574"/>
                    </a:cubicBezTo>
                    <a:cubicBezTo>
                      <a:pt x="1032" y="606"/>
                      <a:pt x="990" y="641"/>
                      <a:pt x="949" y="677"/>
                    </a:cubicBezTo>
                    <a:cubicBezTo>
                      <a:pt x="893" y="681"/>
                      <a:pt x="839" y="686"/>
                      <a:pt x="787" y="693"/>
                    </a:cubicBezTo>
                    <a:cubicBezTo>
                      <a:pt x="804" y="599"/>
                      <a:pt x="825" y="514"/>
                      <a:pt x="850" y="440"/>
                    </a:cubicBezTo>
                    <a:close/>
                    <a:moveTo>
                      <a:pt x="1142" y="80"/>
                    </a:moveTo>
                    <a:lnTo>
                      <a:pt x="1142" y="80"/>
                    </a:lnTo>
                    <a:cubicBezTo>
                      <a:pt x="1235" y="80"/>
                      <a:pt x="1331" y="184"/>
                      <a:pt x="1405" y="364"/>
                    </a:cubicBezTo>
                    <a:cubicBezTo>
                      <a:pt x="1320" y="406"/>
                      <a:pt x="1231" y="460"/>
                      <a:pt x="1142" y="524"/>
                    </a:cubicBezTo>
                    <a:cubicBezTo>
                      <a:pt x="1052" y="460"/>
                      <a:pt x="963" y="406"/>
                      <a:pt x="878" y="364"/>
                    </a:cubicBezTo>
                    <a:cubicBezTo>
                      <a:pt x="952" y="184"/>
                      <a:pt x="1049" y="80"/>
                      <a:pt x="1142" y="80"/>
                    </a:cubicBezTo>
                    <a:close/>
                    <a:moveTo>
                      <a:pt x="1496" y="693"/>
                    </a:moveTo>
                    <a:lnTo>
                      <a:pt x="1496" y="693"/>
                    </a:lnTo>
                    <a:cubicBezTo>
                      <a:pt x="1444" y="686"/>
                      <a:pt x="1390" y="681"/>
                      <a:pt x="1335" y="677"/>
                    </a:cubicBezTo>
                    <a:cubicBezTo>
                      <a:pt x="1293" y="641"/>
                      <a:pt x="1251" y="606"/>
                      <a:pt x="1210" y="574"/>
                    </a:cubicBezTo>
                    <a:cubicBezTo>
                      <a:pt x="1286" y="521"/>
                      <a:pt x="1361" y="476"/>
                      <a:pt x="1433" y="440"/>
                    </a:cubicBezTo>
                    <a:cubicBezTo>
                      <a:pt x="1458" y="514"/>
                      <a:pt x="1480" y="599"/>
                      <a:pt x="1496" y="693"/>
                    </a:cubicBezTo>
                    <a:close/>
                    <a:moveTo>
                      <a:pt x="1431" y="765"/>
                    </a:moveTo>
                    <a:lnTo>
                      <a:pt x="1431" y="765"/>
                    </a:lnTo>
                    <a:cubicBezTo>
                      <a:pt x="1458" y="768"/>
                      <a:pt x="1484" y="771"/>
                      <a:pt x="1509" y="775"/>
                    </a:cubicBezTo>
                    <a:cubicBezTo>
                      <a:pt x="1513" y="800"/>
                      <a:pt x="1516" y="826"/>
                      <a:pt x="1519" y="853"/>
                    </a:cubicBezTo>
                    <a:cubicBezTo>
                      <a:pt x="1505" y="838"/>
                      <a:pt x="1490" y="823"/>
                      <a:pt x="1476" y="809"/>
                    </a:cubicBezTo>
                    <a:cubicBezTo>
                      <a:pt x="1461" y="794"/>
                      <a:pt x="1446" y="779"/>
                      <a:pt x="1431" y="765"/>
                    </a:cubicBezTo>
                    <a:close/>
                    <a:moveTo>
                      <a:pt x="1081" y="671"/>
                    </a:moveTo>
                    <a:lnTo>
                      <a:pt x="1081" y="671"/>
                    </a:lnTo>
                    <a:cubicBezTo>
                      <a:pt x="1101" y="655"/>
                      <a:pt x="1121" y="639"/>
                      <a:pt x="1142" y="623"/>
                    </a:cubicBezTo>
                    <a:cubicBezTo>
                      <a:pt x="1162" y="639"/>
                      <a:pt x="1182" y="655"/>
                      <a:pt x="1203" y="671"/>
                    </a:cubicBezTo>
                    <a:cubicBezTo>
                      <a:pt x="1182" y="670"/>
                      <a:pt x="1162" y="670"/>
                      <a:pt x="1142" y="670"/>
                    </a:cubicBezTo>
                    <a:cubicBezTo>
                      <a:pt x="1121" y="670"/>
                      <a:pt x="1101" y="670"/>
                      <a:pt x="1081" y="671"/>
                    </a:cubicBezTo>
                    <a:close/>
                    <a:moveTo>
                      <a:pt x="764" y="853"/>
                    </a:moveTo>
                    <a:lnTo>
                      <a:pt x="764" y="853"/>
                    </a:lnTo>
                    <a:cubicBezTo>
                      <a:pt x="767" y="826"/>
                      <a:pt x="770" y="800"/>
                      <a:pt x="774" y="775"/>
                    </a:cubicBezTo>
                    <a:cubicBezTo>
                      <a:pt x="799" y="771"/>
                      <a:pt x="826" y="768"/>
                      <a:pt x="852" y="765"/>
                    </a:cubicBezTo>
                    <a:cubicBezTo>
                      <a:pt x="837" y="779"/>
                      <a:pt x="822" y="794"/>
                      <a:pt x="808" y="809"/>
                    </a:cubicBezTo>
                    <a:cubicBezTo>
                      <a:pt x="793" y="823"/>
                      <a:pt x="779" y="838"/>
                      <a:pt x="764" y="853"/>
                    </a:cubicBezTo>
                    <a:close/>
                    <a:moveTo>
                      <a:pt x="852" y="1520"/>
                    </a:moveTo>
                    <a:lnTo>
                      <a:pt x="852" y="1520"/>
                    </a:lnTo>
                    <a:cubicBezTo>
                      <a:pt x="826" y="1517"/>
                      <a:pt x="799" y="1514"/>
                      <a:pt x="774" y="1510"/>
                    </a:cubicBezTo>
                    <a:cubicBezTo>
                      <a:pt x="770" y="1485"/>
                      <a:pt x="767" y="1459"/>
                      <a:pt x="764" y="1432"/>
                    </a:cubicBezTo>
                    <a:cubicBezTo>
                      <a:pt x="779" y="1447"/>
                      <a:pt x="793" y="1462"/>
                      <a:pt x="808" y="1476"/>
                    </a:cubicBezTo>
                    <a:cubicBezTo>
                      <a:pt x="822" y="1491"/>
                      <a:pt x="837" y="1506"/>
                      <a:pt x="852" y="1520"/>
                    </a:cubicBezTo>
                    <a:close/>
                    <a:moveTo>
                      <a:pt x="1203" y="1614"/>
                    </a:moveTo>
                    <a:lnTo>
                      <a:pt x="1203" y="1614"/>
                    </a:lnTo>
                    <a:cubicBezTo>
                      <a:pt x="1182" y="1630"/>
                      <a:pt x="1162" y="1646"/>
                      <a:pt x="1142" y="1662"/>
                    </a:cubicBezTo>
                    <a:cubicBezTo>
                      <a:pt x="1121" y="1646"/>
                      <a:pt x="1101" y="1630"/>
                      <a:pt x="1081" y="1614"/>
                    </a:cubicBezTo>
                    <a:cubicBezTo>
                      <a:pt x="1101" y="1615"/>
                      <a:pt x="1121" y="1615"/>
                      <a:pt x="1142" y="1615"/>
                    </a:cubicBezTo>
                    <a:cubicBezTo>
                      <a:pt x="1162" y="1615"/>
                      <a:pt x="1182" y="1615"/>
                      <a:pt x="1203" y="1614"/>
                    </a:cubicBezTo>
                    <a:close/>
                    <a:moveTo>
                      <a:pt x="1519" y="1432"/>
                    </a:moveTo>
                    <a:lnTo>
                      <a:pt x="1519" y="1432"/>
                    </a:lnTo>
                    <a:cubicBezTo>
                      <a:pt x="1516" y="1459"/>
                      <a:pt x="1513" y="1485"/>
                      <a:pt x="1509" y="1510"/>
                    </a:cubicBezTo>
                    <a:cubicBezTo>
                      <a:pt x="1484" y="1514"/>
                      <a:pt x="1458" y="1517"/>
                      <a:pt x="1431" y="1520"/>
                    </a:cubicBezTo>
                    <a:cubicBezTo>
                      <a:pt x="1446" y="1506"/>
                      <a:pt x="1461" y="1491"/>
                      <a:pt x="1476" y="1476"/>
                    </a:cubicBezTo>
                    <a:cubicBezTo>
                      <a:pt x="1490" y="1462"/>
                      <a:pt x="1505" y="1447"/>
                      <a:pt x="1519" y="1432"/>
                    </a:cubicBezTo>
                    <a:close/>
                    <a:moveTo>
                      <a:pt x="1419" y="1420"/>
                    </a:moveTo>
                    <a:lnTo>
                      <a:pt x="1419" y="1420"/>
                    </a:lnTo>
                    <a:cubicBezTo>
                      <a:pt x="1381" y="1458"/>
                      <a:pt x="1342" y="1495"/>
                      <a:pt x="1302" y="1530"/>
                    </a:cubicBezTo>
                    <a:cubicBezTo>
                      <a:pt x="1250" y="1533"/>
                      <a:pt x="1197" y="1535"/>
                      <a:pt x="1142" y="1535"/>
                    </a:cubicBezTo>
                    <a:cubicBezTo>
                      <a:pt x="1087" y="1535"/>
                      <a:pt x="1033" y="1533"/>
                      <a:pt x="981" y="1530"/>
                    </a:cubicBezTo>
                    <a:cubicBezTo>
                      <a:pt x="942" y="1495"/>
                      <a:pt x="903" y="1458"/>
                      <a:pt x="864" y="1420"/>
                    </a:cubicBezTo>
                    <a:cubicBezTo>
                      <a:pt x="826" y="1381"/>
                      <a:pt x="789" y="1342"/>
                      <a:pt x="754" y="1303"/>
                    </a:cubicBezTo>
                    <a:cubicBezTo>
                      <a:pt x="751" y="1251"/>
                      <a:pt x="749" y="1198"/>
                      <a:pt x="749" y="1143"/>
                    </a:cubicBezTo>
                    <a:cubicBezTo>
                      <a:pt x="749" y="1087"/>
                      <a:pt x="751" y="1034"/>
                      <a:pt x="754" y="982"/>
                    </a:cubicBezTo>
                    <a:cubicBezTo>
                      <a:pt x="789" y="943"/>
                      <a:pt x="825" y="904"/>
                      <a:pt x="864" y="865"/>
                    </a:cubicBezTo>
                    <a:cubicBezTo>
                      <a:pt x="903" y="827"/>
                      <a:pt x="942" y="790"/>
                      <a:pt x="981" y="755"/>
                    </a:cubicBezTo>
                    <a:cubicBezTo>
                      <a:pt x="1033" y="752"/>
                      <a:pt x="1087" y="750"/>
                      <a:pt x="1142" y="750"/>
                    </a:cubicBezTo>
                    <a:cubicBezTo>
                      <a:pt x="1197" y="750"/>
                      <a:pt x="1250" y="752"/>
                      <a:pt x="1302" y="755"/>
                    </a:cubicBezTo>
                    <a:cubicBezTo>
                      <a:pt x="1342" y="790"/>
                      <a:pt x="1381" y="827"/>
                      <a:pt x="1419" y="865"/>
                    </a:cubicBezTo>
                    <a:cubicBezTo>
                      <a:pt x="1458" y="904"/>
                      <a:pt x="1495" y="943"/>
                      <a:pt x="1529" y="982"/>
                    </a:cubicBezTo>
                    <a:cubicBezTo>
                      <a:pt x="1532" y="1034"/>
                      <a:pt x="1534" y="1087"/>
                      <a:pt x="1534" y="1143"/>
                    </a:cubicBezTo>
                    <a:cubicBezTo>
                      <a:pt x="1534" y="1198"/>
                      <a:pt x="1532" y="1251"/>
                      <a:pt x="1529" y="1303"/>
                    </a:cubicBezTo>
                    <a:cubicBezTo>
                      <a:pt x="1494" y="1342"/>
                      <a:pt x="1457" y="1381"/>
                      <a:pt x="1419" y="1420"/>
                    </a:cubicBezTo>
                    <a:close/>
                    <a:moveTo>
                      <a:pt x="1710" y="1075"/>
                    </a:moveTo>
                    <a:lnTo>
                      <a:pt x="1710" y="1075"/>
                    </a:lnTo>
                    <a:cubicBezTo>
                      <a:pt x="1678" y="1033"/>
                      <a:pt x="1644" y="991"/>
                      <a:pt x="1607" y="950"/>
                    </a:cubicBezTo>
                    <a:cubicBezTo>
                      <a:pt x="1604" y="894"/>
                      <a:pt x="1598" y="840"/>
                      <a:pt x="1591" y="788"/>
                    </a:cubicBezTo>
                    <a:cubicBezTo>
                      <a:pt x="1685" y="804"/>
                      <a:pt x="1770" y="826"/>
                      <a:pt x="1844" y="851"/>
                    </a:cubicBezTo>
                    <a:cubicBezTo>
                      <a:pt x="1808" y="924"/>
                      <a:pt x="1763" y="999"/>
                      <a:pt x="1710" y="1075"/>
                    </a:cubicBezTo>
                    <a:close/>
                    <a:moveTo>
                      <a:pt x="1711" y="1210"/>
                    </a:moveTo>
                    <a:lnTo>
                      <a:pt x="1711" y="1210"/>
                    </a:lnTo>
                    <a:cubicBezTo>
                      <a:pt x="1765" y="1288"/>
                      <a:pt x="1810" y="1363"/>
                      <a:pt x="1845" y="1434"/>
                    </a:cubicBezTo>
                    <a:cubicBezTo>
                      <a:pt x="1770" y="1459"/>
                      <a:pt x="1685" y="1481"/>
                      <a:pt x="1591" y="1497"/>
                    </a:cubicBezTo>
                    <a:cubicBezTo>
                      <a:pt x="1598" y="1445"/>
                      <a:pt x="1604" y="1391"/>
                      <a:pt x="1607" y="1335"/>
                    </a:cubicBezTo>
                    <a:cubicBezTo>
                      <a:pt x="1644" y="1294"/>
                      <a:pt x="1678" y="1252"/>
                      <a:pt x="1711" y="1210"/>
                    </a:cubicBezTo>
                    <a:close/>
                    <a:moveTo>
                      <a:pt x="1613" y="1080"/>
                    </a:moveTo>
                    <a:lnTo>
                      <a:pt x="1613" y="1080"/>
                    </a:lnTo>
                    <a:cubicBezTo>
                      <a:pt x="1630" y="1101"/>
                      <a:pt x="1646" y="1122"/>
                      <a:pt x="1661" y="1142"/>
                    </a:cubicBezTo>
                    <a:cubicBezTo>
                      <a:pt x="1646" y="1163"/>
                      <a:pt x="1630" y="1183"/>
                      <a:pt x="1613" y="1204"/>
                    </a:cubicBezTo>
                    <a:cubicBezTo>
                      <a:pt x="1614" y="1184"/>
                      <a:pt x="1614" y="1163"/>
                      <a:pt x="1614" y="1143"/>
                    </a:cubicBezTo>
                    <a:cubicBezTo>
                      <a:pt x="1614" y="1122"/>
                      <a:pt x="1614" y="1101"/>
                      <a:pt x="1613" y="1080"/>
                    </a:cubicBezTo>
                    <a:close/>
                    <a:moveTo>
                      <a:pt x="1756" y="345"/>
                    </a:moveTo>
                    <a:lnTo>
                      <a:pt x="1756" y="345"/>
                    </a:lnTo>
                    <a:cubicBezTo>
                      <a:pt x="1816" y="345"/>
                      <a:pt x="1862" y="361"/>
                      <a:pt x="1893" y="392"/>
                    </a:cubicBezTo>
                    <a:cubicBezTo>
                      <a:pt x="1959" y="458"/>
                      <a:pt x="1953" y="599"/>
                      <a:pt x="1878" y="779"/>
                    </a:cubicBezTo>
                    <a:cubicBezTo>
                      <a:pt x="1789" y="748"/>
                      <a:pt x="1689" y="723"/>
                      <a:pt x="1579" y="705"/>
                    </a:cubicBezTo>
                    <a:cubicBezTo>
                      <a:pt x="1561" y="596"/>
                      <a:pt x="1536" y="495"/>
                      <a:pt x="1505" y="407"/>
                    </a:cubicBezTo>
                    <a:cubicBezTo>
                      <a:pt x="1599" y="367"/>
                      <a:pt x="1684" y="345"/>
                      <a:pt x="1756" y="345"/>
                    </a:cubicBezTo>
                    <a:close/>
                    <a:moveTo>
                      <a:pt x="1952" y="807"/>
                    </a:moveTo>
                    <a:lnTo>
                      <a:pt x="1952" y="807"/>
                    </a:lnTo>
                    <a:cubicBezTo>
                      <a:pt x="2042" y="594"/>
                      <a:pt x="2041" y="427"/>
                      <a:pt x="1949" y="335"/>
                    </a:cubicBezTo>
                    <a:cubicBezTo>
                      <a:pt x="1903" y="289"/>
                      <a:pt x="1838" y="265"/>
                      <a:pt x="1756" y="265"/>
                    </a:cubicBezTo>
                    <a:cubicBezTo>
                      <a:pt x="1675" y="265"/>
                      <a:pt x="1580" y="289"/>
                      <a:pt x="1477" y="332"/>
                    </a:cubicBezTo>
                    <a:cubicBezTo>
                      <a:pt x="1392" y="126"/>
                      <a:pt x="1274" y="0"/>
                      <a:pt x="1142" y="0"/>
                    </a:cubicBezTo>
                    <a:cubicBezTo>
                      <a:pt x="1009" y="0"/>
                      <a:pt x="891" y="126"/>
                      <a:pt x="806" y="332"/>
                    </a:cubicBezTo>
                    <a:cubicBezTo>
                      <a:pt x="704" y="289"/>
                      <a:pt x="609" y="265"/>
                      <a:pt x="528" y="265"/>
                    </a:cubicBezTo>
                    <a:cubicBezTo>
                      <a:pt x="446" y="265"/>
                      <a:pt x="380" y="289"/>
                      <a:pt x="334" y="335"/>
                    </a:cubicBezTo>
                    <a:cubicBezTo>
                      <a:pt x="242" y="427"/>
                      <a:pt x="242" y="594"/>
                      <a:pt x="331" y="807"/>
                    </a:cubicBezTo>
                    <a:cubicBezTo>
                      <a:pt x="125" y="892"/>
                      <a:pt x="0" y="1010"/>
                      <a:pt x="0" y="1143"/>
                    </a:cubicBezTo>
                    <a:cubicBezTo>
                      <a:pt x="0" y="1275"/>
                      <a:pt x="125" y="1393"/>
                      <a:pt x="331" y="1478"/>
                    </a:cubicBezTo>
                    <a:cubicBezTo>
                      <a:pt x="246" y="1684"/>
                      <a:pt x="240" y="1856"/>
                      <a:pt x="334" y="1950"/>
                    </a:cubicBezTo>
                    <a:cubicBezTo>
                      <a:pt x="380" y="1996"/>
                      <a:pt x="446" y="2020"/>
                      <a:pt x="528" y="2020"/>
                    </a:cubicBezTo>
                    <a:cubicBezTo>
                      <a:pt x="609" y="2020"/>
                      <a:pt x="704" y="1996"/>
                      <a:pt x="806" y="1953"/>
                    </a:cubicBezTo>
                    <a:cubicBezTo>
                      <a:pt x="891" y="2159"/>
                      <a:pt x="1009" y="2284"/>
                      <a:pt x="1142" y="2284"/>
                    </a:cubicBezTo>
                    <a:cubicBezTo>
                      <a:pt x="1274" y="2284"/>
                      <a:pt x="1392" y="2159"/>
                      <a:pt x="1477" y="1953"/>
                    </a:cubicBezTo>
                    <a:cubicBezTo>
                      <a:pt x="1580" y="1996"/>
                      <a:pt x="1675" y="2020"/>
                      <a:pt x="1756" y="2020"/>
                    </a:cubicBezTo>
                    <a:cubicBezTo>
                      <a:pt x="1838" y="2020"/>
                      <a:pt x="1903" y="1996"/>
                      <a:pt x="1949" y="1950"/>
                    </a:cubicBezTo>
                    <a:cubicBezTo>
                      <a:pt x="2043" y="1856"/>
                      <a:pt x="2038" y="1684"/>
                      <a:pt x="1952" y="1478"/>
                    </a:cubicBezTo>
                    <a:cubicBezTo>
                      <a:pt x="2158" y="1393"/>
                      <a:pt x="2284" y="1275"/>
                      <a:pt x="2284" y="1143"/>
                    </a:cubicBezTo>
                    <a:cubicBezTo>
                      <a:pt x="2284" y="1010"/>
                      <a:pt x="2158" y="892"/>
                      <a:pt x="1952" y="80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87" name="Freeform 20"/>
              <p:cNvSpPr/>
              <p:nvPr userDrawn="1"/>
            </p:nvSpPr>
            <p:spPr bwMode="auto">
              <a:xfrm>
                <a:off x="7021513" y="5929313"/>
                <a:ext cx="177800" cy="177800"/>
              </a:xfrm>
              <a:custGeom>
                <a:avLst/>
                <a:gdLst>
                  <a:gd name="T0" fmla="*/ 120 w 240"/>
                  <a:gd name="T1" fmla="*/ 0 h 240"/>
                  <a:gd name="T2" fmla="*/ 120 w 240"/>
                  <a:gd name="T3" fmla="*/ 0 h 240"/>
                  <a:gd name="T4" fmla="*/ 0 w 240"/>
                  <a:gd name="T5" fmla="*/ 120 h 240"/>
                  <a:gd name="T6" fmla="*/ 120 w 240"/>
                  <a:gd name="T7" fmla="*/ 240 h 240"/>
                  <a:gd name="T8" fmla="*/ 240 w 240"/>
                  <a:gd name="T9" fmla="*/ 120 h 240"/>
                  <a:gd name="T10" fmla="*/ 120 w 240"/>
                  <a:gd name="T1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0" h="240">
                    <a:moveTo>
                      <a:pt x="120" y="0"/>
                    </a:moveTo>
                    <a:lnTo>
                      <a:pt x="120" y="0"/>
                    </a:lnTo>
                    <a:cubicBezTo>
                      <a:pt x="53" y="0"/>
                      <a:pt x="0" y="53"/>
                      <a:pt x="0" y="120"/>
                    </a:cubicBezTo>
                    <a:cubicBezTo>
                      <a:pt x="0" y="186"/>
                      <a:pt x="53" y="240"/>
                      <a:pt x="120" y="240"/>
                    </a:cubicBezTo>
                    <a:cubicBezTo>
                      <a:pt x="186" y="240"/>
                      <a:pt x="240" y="186"/>
                      <a:pt x="240" y="120"/>
                    </a:cubicBezTo>
                    <a:cubicBezTo>
                      <a:pt x="240" y="53"/>
                      <a:pt x="186" y="0"/>
                      <a:pt x="120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sp>
          <p:nvSpPr>
            <p:cNvPr id="84" name="Freeform 19"/>
            <p:cNvSpPr>
              <a:spLocks noEditPoints="1"/>
            </p:cNvSpPr>
            <p:nvPr userDrawn="1"/>
          </p:nvSpPr>
          <p:spPr bwMode="auto">
            <a:xfrm rot="21418795">
              <a:off x="11264443" y="4898673"/>
              <a:ext cx="1209819" cy="253100"/>
            </a:xfrm>
            <a:custGeom>
              <a:avLst/>
              <a:gdLst>
                <a:gd name="T0" fmla="*/ 2347 w 2387"/>
                <a:gd name="T1" fmla="*/ 458 h 498"/>
                <a:gd name="T2" fmla="*/ 40 w 2387"/>
                <a:gd name="T3" fmla="*/ 40 h 498"/>
                <a:gd name="T4" fmla="*/ 177 w 2387"/>
                <a:gd name="T5" fmla="*/ 298 h 498"/>
                <a:gd name="T6" fmla="*/ 217 w 2387"/>
                <a:gd name="T7" fmla="*/ 40 h 498"/>
                <a:gd name="T8" fmla="*/ 277 w 2387"/>
                <a:gd name="T9" fmla="*/ 159 h 498"/>
                <a:gd name="T10" fmla="*/ 317 w 2387"/>
                <a:gd name="T11" fmla="*/ 40 h 498"/>
                <a:gd name="T12" fmla="*/ 377 w 2387"/>
                <a:gd name="T13" fmla="*/ 159 h 498"/>
                <a:gd name="T14" fmla="*/ 417 w 2387"/>
                <a:gd name="T15" fmla="*/ 40 h 498"/>
                <a:gd name="T16" fmla="*/ 477 w 2387"/>
                <a:gd name="T17" fmla="*/ 159 h 498"/>
                <a:gd name="T18" fmla="*/ 517 w 2387"/>
                <a:gd name="T19" fmla="*/ 40 h 498"/>
                <a:gd name="T20" fmla="*/ 577 w 2387"/>
                <a:gd name="T21" fmla="*/ 159 h 498"/>
                <a:gd name="T22" fmla="*/ 617 w 2387"/>
                <a:gd name="T23" fmla="*/ 40 h 498"/>
                <a:gd name="T24" fmla="*/ 674 w 2387"/>
                <a:gd name="T25" fmla="*/ 298 h 498"/>
                <a:gd name="T26" fmla="*/ 714 w 2387"/>
                <a:gd name="T27" fmla="*/ 40 h 498"/>
                <a:gd name="T28" fmla="*/ 774 w 2387"/>
                <a:gd name="T29" fmla="*/ 159 h 498"/>
                <a:gd name="T30" fmla="*/ 814 w 2387"/>
                <a:gd name="T31" fmla="*/ 40 h 498"/>
                <a:gd name="T32" fmla="*/ 874 w 2387"/>
                <a:gd name="T33" fmla="*/ 159 h 498"/>
                <a:gd name="T34" fmla="*/ 914 w 2387"/>
                <a:gd name="T35" fmla="*/ 40 h 498"/>
                <a:gd name="T36" fmla="*/ 974 w 2387"/>
                <a:gd name="T37" fmla="*/ 159 h 498"/>
                <a:gd name="T38" fmla="*/ 1014 w 2387"/>
                <a:gd name="T39" fmla="*/ 40 h 498"/>
                <a:gd name="T40" fmla="*/ 1074 w 2387"/>
                <a:gd name="T41" fmla="*/ 159 h 498"/>
                <a:gd name="T42" fmla="*/ 1114 w 2387"/>
                <a:gd name="T43" fmla="*/ 40 h 498"/>
                <a:gd name="T44" fmla="*/ 1187 w 2387"/>
                <a:gd name="T45" fmla="*/ 298 h 498"/>
                <a:gd name="T46" fmla="*/ 1227 w 2387"/>
                <a:gd name="T47" fmla="*/ 40 h 498"/>
                <a:gd name="T48" fmla="*/ 1287 w 2387"/>
                <a:gd name="T49" fmla="*/ 159 h 498"/>
                <a:gd name="T50" fmla="*/ 1327 w 2387"/>
                <a:gd name="T51" fmla="*/ 40 h 498"/>
                <a:gd name="T52" fmla="*/ 1387 w 2387"/>
                <a:gd name="T53" fmla="*/ 159 h 498"/>
                <a:gd name="T54" fmla="*/ 1427 w 2387"/>
                <a:gd name="T55" fmla="*/ 40 h 498"/>
                <a:gd name="T56" fmla="*/ 1487 w 2387"/>
                <a:gd name="T57" fmla="*/ 159 h 498"/>
                <a:gd name="T58" fmla="*/ 1527 w 2387"/>
                <a:gd name="T59" fmla="*/ 40 h 498"/>
                <a:gd name="T60" fmla="*/ 1587 w 2387"/>
                <a:gd name="T61" fmla="*/ 159 h 498"/>
                <a:gd name="T62" fmla="*/ 1627 w 2387"/>
                <a:gd name="T63" fmla="*/ 40 h 498"/>
                <a:gd name="T64" fmla="*/ 1684 w 2387"/>
                <a:gd name="T65" fmla="*/ 298 h 498"/>
                <a:gd name="T66" fmla="*/ 1724 w 2387"/>
                <a:gd name="T67" fmla="*/ 40 h 498"/>
                <a:gd name="T68" fmla="*/ 1784 w 2387"/>
                <a:gd name="T69" fmla="*/ 159 h 498"/>
                <a:gd name="T70" fmla="*/ 1824 w 2387"/>
                <a:gd name="T71" fmla="*/ 40 h 498"/>
                <a:gd name="T72" fmla="*/ 1884 w 2387"/>
                <a:gd name="T73" fmla="*/ 159 h 498"/>
                <a:gd name="T74" fmla="*/ 1924 w 2387"/>
                <a:gd name="T75" fmla="*/ 40 h 498"/>
                <a:gd name="T76" fmla="*/ 1984 w 2387"/>
                <a:gd name="T77" fmla="*/ 159 h 498"/>
                <a:gd name="T78" fmla="*/ 2024 w 2387"/>
                <a:gd name="T79" fmla="*/ 40 h 498"/>
                <a:gd name="T80" fmla="*/ 2084 w 2387"/>
                <a:gd name="T81" fmla="*/ 159 h 498"/>
                <a:gd name="T82" fmla="*/ 2124 w 2387"/>
                <a:gd name="T83" fmla="*/ 40 h 498"/>
                <a:gd name="T84" fmla="*/ 2170 w 2387"/>
                <a:gd name="T85" fmla="*/ 298 h 498"/>
                <a:gd name="T86" fmla="*/ 2210 w 2387"/>
                <a:gd name="T87" fmla="*/ 40 h 498"/>
                <a:gd name="T88" fmla="*/ 2347 w 2387"/>
                <a:gd name="T89" fmla="*/ 458 h 498"/>
                <a:gd name="T90" fmla="*/ 0 w 2387"/>
                <a:gd name="T91" fmla="*/ 498 h 498"/>
                <a:gd name="T92" fmla="*/ 2387 w 2387"/>
                <a:gd name="T93" fmla="*/ 0 h 498"/>
                <a:gd name="T94" fmla="*/ 0 w 2387"/>
                <a:gd name="T95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87" h="498">
                  <a:moveTo>
                    <a:pt x="2347" y="458"/>
                  </a:moveTo>
                  <a:lnTo>
                    <a:pt x="2347" y="458"/>
                  </a:lnTo>
                  <a:lnTo>
                    <a:pt x="40" y="458"/>
                  </a:lnTo>
                  <a:lnTo>
                    <a:pt x="40" y="40"/>
                  </a:lnTo>
                  <a:lnTo>
                    <a:pt x="177" y="40"/>
                  </a:lnTo>
                  <a:lnTo>
                    <a:pt x="177" y="298"/>
                  </a:lnTo>
                  <a:lnTo>
                    <a:pt x="217" y="298"/>
                  </a:lnTo>
                  <a:lnTo>
                    <a:pt x="217" y="40"/>
                  </a:lnTo>
                  <a:lnTo>
                    <a:pt x="277" y="40"/>
                  </a:lnTo>
                  <a:lnTo>
                    <a:pt x="277" y="159"/>
                  </a:lnTo>
                  <a:lnTo>
                    <a:pt x="317" y="159"/>
                  </a:lnTo>
                  <a:lnTo>
                    <a:pt x="317" y="40"/>
                  </a:lnTo>
                  <a:lnTo>
                    <a:pt x="377" y="40"/>
                  </a:lnTo>
                  <a:lnTo>
                    <a:pt x="377" y="159"/>
                  </a:lnTo>
                  <a:lnTo>
                    <a:pt x="417" y="159"/>
                  </a:lnTo>
                  <a:lnTo>
                    <a:pt x="417" y="40"/>
                  </a:lnTo>
                  <a:lnTo>
                    <a:pt x="477" y="40"/>
                  </a:lnTo>
                  <a:lnTo>
                    <a:pt x="477" y="159"/>
                  </a:lnTo>
                  <a:lnTo>
                    <a:pt x="517" y="159"/>
                  </a:lnTo>
                  <a:lnTo>
                    <a:pt x="517" y="40"/>
                  </a:lnTo>
                  <a:lnTo>
                    <a:pt x="577" y="40"/>
                  </a:lnTo>
                  <a:lnTo>
                    <a:pt x="577" y="159"/>
                  </a:lnTo>
                  <a:lnTo>
                    <a:pt x="617" y="159"/>
                  </a:lnTo>
                  <a:lnTo>
                    <a:pt x="617" y="40"/>
                  </a:lnTo>
                  <a:lnTo>
                    <a:pt x="674" y="40"/>
                  </a:lnTo>
                  <a:lnTo>
                    <a:pt x="674" y="298"/>
                  </a:lnTo>
                  <a:lnTo>
                    <a:pt x="714" y="298"/>
                  </a:lnTo>
                  <a:lnTo>
                    <a:pt x="714" y="40"/>
                  </a:lnTo>
                  <a:lnTo>
                    <a:pt x="774" y="40"/>
                  </a:lnTo>
                  <a:lnTo>
                    <a:pt x="774" y="159"/>
                  </a:lnTo>
                  <a:lnTo>
                    <a:pt x="814" y="159"/>
                  </a:lnTo>
                  <a:lnTo>
                    <a:pt x="814" y="40"/>
                  </a:lnTo>
                  <a:lnTo>
                    <a:pt x="874" y="40"/>
                  </a:lnTo>
                  <a:lnTo>
                    <a:pt x="874" y="159"/>
                  </a:lnTo>
                  <a:lnTo>
                    <a:pt x="914" y="159"/>
                  </a:lnTo>
                  <a:lnTo>
                    <a:pt x="914" y="40"/>
                  </a:lnTo>
                  <a:lnTo>
                    <a:pt x="974" y="40"/>
                  </a:lnTo>
                  <a:lnTo>
                    <a:pt x="974" y="159"/>
                  </a:lnTo>
                  <a:lnTo>
                    <a:pt x="1014" y="159"/>
                  </a:lnTo>
                  <a:lnTo>
                    <a:pt x="1014" y="40"/>
                  </a:lnTo>
                  <a:lnTo>
                    <a:pt x="1074" y="40"/>
                  </a:lnTo>
                  <a:lnTo>
                    <a:pt x="1074" y="159"/>
                  </a:lnTo>
                  <a:lnTo>
                    <a:pt x="1114" y="159"/>
                  </a:lnTo>
                  <a:lnTo>
                    <a:pt x="1114" y="40"/>
                  </a:lnTo>
                  <a:lnTo>
                    <a:pt x="1187" y="40"/>
                  </a:lnTo>
                  <a:lnTo>
                    <a:pt x="1187" y="298"/>
                  </a:lnTo>
                  <a:lnTo>
                    <a:pt x="1227" y="298"/>
                  </a:lnTo>
                  <a:lnTo>
                    <a:pt x="1227" y="40"/>
                  </a:lnTo>
                  <a:lnTo>
                    <a:pt x="1287" y="40"/>
                  </a:lnTo>
                  <a:lnTo>
                    <a:pt x="1287" y="159"/>
                  </a:lnTo>
                  <a:lnTo>
                    <a:pt x="1327" y="159"/>
                  </a:lnTo>
                  <a:lnTo>
                    <a:pt x="1327" y="40"/>
                  </a:lnTo>
                  <a:lnTo>
                    <a:pt x="1387" y="40"/>
                  </a:lnTo>
                  <a:lnTo>
                    <a:pt x="1387" y="159"/>
                  </a:lnTo>
                  <a:lnTo>
                    <a:pt x="1427" y="159"/>
                  </a:lnTo>
                  <a:lnTo>
                    <a:pt x="1427" y="40"/>
                  </a:lnTo>
                  <a:lnTo>
                    <a:pt x="1487" y="40"/>
                  </a:lnTo>
                  <a:lnTo>
                    <a:pt x="1487" y="159"/>
                  </a:lnTo>
                  <a:lnTo>
                    <a:pt x="1527" y="159"/>
                  </a:lnTo>
                  <a:lnTo>
                    <a:pt x="1527" y="40"/>
                  </a:lnTo>
                  <a:lnTo>
                    <a:pt x="1587" y="40"/>
                  </a:lnTo>
                  <a:lnTo>
                    <a:pt x="1587" y="159"/>
                  </a:lnTo>
                  <a:lnTo>
                    <a:pt x="1627" y="159"/>
                  </a:lnTo>
                  <a:lnTo>
                    <a:pt x="1627" y="40"/>
                  </a:lnTo>
                  <a:lnTo>
                    <a:pt x="1684" y="40"/>
                  </a:lnTo>
                  <a:lnTo>
                    <a:pt x="1684" y="298"/>
                  </a:lnTo>
                  <a:lnTo>
                    <a:pt x="1724" y="298"/>
                  </a:lnTo>
                  <a:lnTo>
                    <a:pt x="1724" y="40"/>
                  </a:lnTo>
                  <a:lnTo>
                    <a:pt x="1784" y="40"/>
                  </a:lnTo>
                  <a:lnTo>
                    <a:pt x="1784" y="159"/>
                  </a:lnTo>
                  <a:lnTo>
                    <a:pt x="1824" y="159"/>
                  </a:lnTo>
                  <a:lnTo>
                    <a:pt x="1824" y="40"/>
                  </a:lnTo>
                  <a:lnTo>
                    <a:pt x="1884" y="40"/>
                  </a:lnTo>
                  <a:lnTo>
                    <a:pt x="1884" y="159"/>
                  </a:lnTo>
                  <a:lnTo>
                    <a:pt x="1924" y="159"/>
                  </a:lnTo>
                  <a:lnTo>
                    <a:pt x="1924" y="40"/>
                  </a:lnTo>
                  <a:lnTo>
                    <a:pt x="1984" y="40"/>
                  </a:lnTo>
                  <a:lnTo>
                    <a:pt x="1984" y="159"/>
                  </a:lnTo>
                  <a:lnTo>
                    <a:pt x="2024" y="159"/>
                  </a:lnTo>
                  <a:lnTo>
                    <a:pt x="2024" y="40"/>
                  </a:lnTo>
                  <a:lnTo>
                    <a:pt x="2084" y="40"/>
                  </a:lnTo>
                  <a:lnTo>
                    <a:pt x="2084" y="159"/>
                  </a:lnTo>
                  <a:lnTo>
                    <a:pt x="2124" y="159"/>
                  </a:lnTo>
                  <a:lnTo>
                    <a:pt x="2124" y="40"/>
                  </a:lnTo>
                  <a:lnTo>
                    <a:pt x="2170" y="40"/>
                  </a:lnTo>
                  <a:lnTo>
                    <a:pt x="2170" y="298"/>
                  </a:lnTo>
                  <a:lnTo>
                    <a:pt x="2210" y="298"/>
                  </a:lnTo>
                  <a:lnTo>
                    <a:pt x="2210" y="40"/>
                  </a:lnTo>
                  <a:lnTo>
                    <a:pt x="2347" y="40"/>
                  </a:lnTo>
                  <a:lnTo>
                    <a:pt x="2347" y="458"/>
                  </a:lnTo>
                  <a:close/>
                  <a:moveTo>
                    <a:pt x="0" y="498"/>
                  </a:moveTo>
                  <a:lnTo>
                    <a:pt x="0" y="498"/>
                  </a:lnTo>
                  <a:lnTo>
                    <a:pt x="2387" y="498"/>
                  </a:lnTo>
                  <a:lnTo>
                    <a:pt x="2387" y="0"/>
                  </a:lnTo>
                  <a:lnTo>
                    <a:pt x="0" y="0"/>
                  </a:lnTo>
                  <a:lnTo>
                    <a:pt x="0" y="49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85" name="Freeform 7"/>
            <p:cNvSpPr>
              <a:spLocks noEditPoints="1"/>
            </p:cNvSpPr>
            <p:nvPr userDrawn="1"/>
          </p:nvSpPr>
          <p:spPr bwMode="auto">
            <a:xfrm rot="20132266">
              <a:off x="-1305" y="1375882"/>
              <a:ext cx="1277233" cy="931381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CEBB3-B506-43A5-8ADF-1F6228832779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29656-F08C-4B6B-81EB-89FE10BFCF8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92642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0386" y="256837"/>
            <a:ext cx="5526505" cy="657559"/>
          </a:xfrm>
          <a:prstGeom prst="rect">
            <a:avLst/>
          </a:prstGeom>
        </p:spPr>
        <p:txBody>
          <a:bodyPr/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CEBB3-B506-43A5-8ADF-1F6228832779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29656-F08C-4B6B-81EB-89FE10BFCF81}" type="slidenum">
              <a:rPr lang="zh-CN" altLang="en-US" smtClean="0"/>
            </a:fld>
            <a:endParaRPr lang="zh-CN" altLang="en-US"/>
          </a:p>
        </p:txBody>
      </p:sp>
      <p:pic>
        <p:nvPicPr>
          <p:cNvPr id="9" name="图形 8" descr="书籍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610" y="140366"/>
            <a:ext cx="645695" cy="645695"/>
          </a:xfrm>
          <a:prstGeom prst="rect">
            <a:avLst/>
          </a:prstGeom>
        </p:spPr>
      </p:pic>
      <p:sp>
        <p:nvSpPr>
          <p:cNvPr id="10" name="矩形 9"/>
          <p:cNvSpPr/>
          <p:nvPr userDrawn="1"/>
        </p:nvSpPr>
        <p:spPr>
          <a:xfrm>
            <a:off x="0" y="0"/>
            <a:ext cx="12192000" cy="926428"/>
          </a:xfrm>
          <a:prstGeom prst="rect">
            <a:avLst/>
          </a:prstGeom>
          <a:blipFill>
            <a:blip r:embed="rId3"/>
            <a:tile tx="-3175000" ty="-139700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ir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4064000" y="441961"/>
            <a:ext cx="4368800" cy="3083564"/>
          </a:xfrm>
          <a:custGeom>
            <a:avLst/>
            <a:gdLst/>
            <a:ahLst/>
            <a:cxnLst/>
            <a:rect l="l" t="t" r="r" b="b"/>
            <a:pathLst>
              <a:path w="3276600" h="3124200">
                <a:moveTo>
                  <a:pt x="3028950" y="0"/>
                </a:moveTo>
                <a:cubicBezTo>
                  <a:pt x="3165723" y="0"/>
                  <a:pt x="3276600" y="110877"/>
                  <a:pt x="3276600" y="247650"/>
                </a:cubicBezTo>
                <a:lnTo>
                  <a:pt x="3276600" y="2876550"/>
                </a:lnTo>
                <a:cubicBezTo>
                  <a:pt x="3276600" y="3013323"/>
                  <a:pt x="3165723" y="3124200"/>
                  <a:pt x="3028950" y="3124200"/>
                </a:cubicBezTo>
                <a:cubicBezTo>
                  <a:pt x="2892177" y="3124200"/>
                  <a:pt x="2781300" y="3013323"/>
                  <a:pt x="2781300" y="2876550"/>
                </a:cubicBezTo>
                <a:lnTo>
                  <a:pt x="2781300" y="247650"/>
                </a:lnTo>
                <a:cubicBezTo>
                  <a:pt x="2781300" y="110877"/>
                  <a:pt x="2892177" y="0"/>
                  <a:pt x="3028950" y="0"/>
                </a:cubicBezTo>
                <a:close/>
                <a:moveTo>
                  <a:pt x="2317750" y="0"/>
                </a:moveTo>
                <a:cubicBezTo>
                  <a:pt x="2454523" y="0"/>
                  <a:pt x="2565400" y="110877"/>
                  <a:pt x="2565400" y="247650"/>
                </a:cubicBezTo>
                <a:lnTo>
                  <a:pt x="2565400" y="2876550"/>
                </a:lnTo>
                <a:cubicBezTo>
                  <a:pt x="2565400" y="3013323"/>
                  <a:pt x="2454523" y="3124200"/>
                  <a:pt x="2317750" y="3124200"/>
                </a:cubicBezTo>
                <a:cubicBezTo>
                  <a:pt x="2180977" y="3124200"/>
                  <a:pt x="2070100" y="3013323"/>
                  <a:pt x="2070100" y="2876550"/>
                </a:cubicBezTo>
                <a:lnTo>
                  <a:pt x="2070100" y="247650"/>
                </a:lnTo>
                <a:cubicBezTo>
                  <a:pt x="2070100" y="110877"/>
                  <a:pt x="2180977" y="0"/>
                  <a:pt x="2317750" y="0"/>
                </a:cubicBezTo>
                <a:close/>
                <a:moveTo>
                  <a:pt x="1606550" y="0"/>
                </a:moveTo>
                <a:cubicBezTo>
                  <a:pt x="1743323" y="0"/>
                  <a:pt x="1854200" y="110877"/>
                  <a:pt x="1854200" y="247650"/>
                </a:cubicBezTo>
                <a:lnTo>
                  <a:pt x="1854200" y="2876550"/>
                </a:lnTo>
                <a:cubicBezTo>
                  <a:pt x="1854200" y="3013323"/>
                  <a:pt x="1743323" y="3124200"/>
                  <a:pt x="1606550" y="3124200"/>
                </a:cubicBezTo>
                <a:cubicBezTo>
                  <a:pt x="1469777" y="3124200"/>
                  <a:pt x="1358900" y="3013323"/>
                  <a:pt x="1358900" y="2876550"/>
                </a:cubicBezTo>
                <a:lnTo>
                  <a:pt x="1358900" y="247650"/>
                </a:lnTo>
                <a:cubicBezTo>
                  <a:pt x="1358900" y="110877"/>
                  <a:pt x="1469777" y="0"/>
                  <a:pt x="1606550" y="0"/>
                </a:cubicBezTo>
                <a:close/>
                <a:moveTo>
                  <a:pt x="958850" y="0"/>
                </a:moveTo>
                <a:cubicBezTo>
                  <a:pt x="1095623" y="0"/>
                  <a:pt x="1206500" y="110877"/>
                  <a:pt x="1206500" y="247650"/>
                </a:cubicBezTo>
                <a:lnTo>
                  <a:pt x="1206500" y="2876550"/>
                </a:lnTo>
                <a:cubicBezTo>
                  <a:pt x="1206500" y="3013323"/>
                  <a:pt x="1095623" y="3124200"/>
                  <a:pt x="958850" y="3124200"/>
                </a:cubicBezTo>
                <a:cubicBezTo>
                  <a:pt x="822077" y="3124200"/>
                  <a:pt x="711200" y="3013323"/>
                  <a:pt x="711200" y="2876550"/>
                </a:cubicBezTo>
                <a:lnTo>
                  <a:pt x="711200" y="247650"/>
                </a:lnTo>
                <a:cubicBezTo>
                  <a:pt x="711200" y="110877"/>
                  <a:pt x="822077" y="0"/>
                  <a:pt x="958850" y="0"/>
                </a:cubicBezTo>
                <a:close/>
                <a:moveTo>
                  <a:pt x="247650" y="0"/>
                </a:moveTo>
                <a:cubicBezTo>
                  <a:pt x="384423" y="0"/>
                  <a:pt x="495300" y="110877"/>
                  <a:pt x="495300" y="247650"/>
                </a:cubicBezTo>
                <a:lnTo>
                  <a:pt x="495300" y="2876550"/>
                </a:lnTo>
                <a:cubicBezTo>
                  <a:pt x="495300" y="3013323"/>
                  <a:pt x="384423" y="3124200"/>
                  <a:pt x="247650" y="3124200"/>
                </a:cubicBezTo>
                <a:cubicBezTo>
                  <a:pt x="110877" y="3124200"/>
                  <a:pt x="0" y="3013323"/>
                  <a:pt x="0" y="2876550"/>
                </a:cubicBezTo>
                <a:lnTo>
                  <a:pt x="0" y="247650"/>
                </a:lnTo>
                <a:cubicBezTo>
                  <a:pt x="0" y="110877"/>
                  <a:pt x="110877" y="0"/>
                  <a:pt x="24765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9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954706" y="3801452"/>
            <a:ext cx="4511964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500" b="1">
                <a:solidFill>
                  <a:schemeClr val="bg1"/>
                </a:solidFill>
                <a:latin typeface="Lato Hairline"/>
                <a:cs typeface="Lato Hairline"/>
              </a:defRPr>
            </a:lvl1pPr>
          </a:lstStyle>
          <a:p>
            <a:pPr lvl="0"/>
            <a:r>
              <a:rPr lang="es-ES_tradnl" dirty="0"/>
              <a:t>TITLE HERE</a:t>
            </a:r>
            <a:endParaRPr lang="es-ES_tradnl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3954706" y="4385250"/>
            <a:ext cx="4511964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Ultimate</a:t>
            </a:r>
            <a:r>
              <a:rPr lang="es-ES_tradnl" dirty="0"/>
              <a:t> </a:t>
            </a:r>
            <a:r>
              <a:rPr lang="es-ES_tradnl" dirty="0" err="1"/>
              <a:t>Powerpoint</a:t>
            </a:r>
            <a:r>
              <a:rPr lang="es-ES_tradnl" dirty="0"/>
              <a:t> </a:t>
            </a:r>
            <a:r>
              <a:rPr lang="es-ES_tradnl" dirty="0" err="1"/>
              <a:t>Template</a:t>
            </a:r>
            <a:endParaRPr lang="es-ES_tradnl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3975167" y="4817825"/>
            <a:ext cx="4488039" cy="153686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.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4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Masters/_rels/slideMaster1.xml.rels><?xml version="1.0" encoding="UTF-8" standalone="yes"?>
<Relationships xmlns="http://schemas.openxmlformats.org/package/2006/relationships"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1CEBB3-B506-43A5-8ADF-1F622883277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129656-F08C-4B6B-81EB-89FE10BFCF8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6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0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3950964"/>
            <a:ext cx="12192000" cy="290703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612241"/>
            <a:ext cx="9144000" cy="1260058"/>
          </a:xfrm>
        </p:spPr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</a:rPr>
              <a:t>毕业论文答辩</a:t>
            </a:r>
            <a:r>
              <a:rPr lang="en-US" altLang="zh-CN" dirty="0">
                <a:solidFill>
                  <a:schemeClr val="bg1"/>
                </a:solidFill>
              </a:rPr>
              <a:t>PPT</a:t>
            </a:r>
            <a:r>
              <a:rPr lang="zh-CN" altLang="en-US" dirty="0">
                <a:solidFill>
                  <a:schemeClr val="bg1"/>
                </a:solidFill>
              </a:rPr>
              <a:t>模板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4552548"/>
            <a:ext cx="9144000" cy="1655762"/>
          </a:xfrm>
        </p:spPr>
        <p:txBody>
          <a:bodyPr/>
          <a:lstStyle/>
          <a:p>
            <a:r>
              <a:rPr lang="zh-CN" altLang="en-US" dirty="0">
                <a:solidFill>
                  <a:schemeClr val="accent1"/>
                </a:solidFill>
                <a:latin typeface="+mj-lt"/>
              </a:rPr>
              <a:t>答辩人：鲍鱼素材      指导老师：鲍鱼素材</a:t>
            </a:r>
            <a:endParaRPr lang="en-US" altLang="zh-CN" dirty="0">
              <a:solidFill>
                <a:schemeClr val="accent1"/>
              </a:solidFill>
              <a:latin typeface="+mj-lt"/>
            </a:endParaRPr>
          </a:p>
          <a:p>
            <a:endParaRPr lang="en-US" altLang="zh-CN" dirty="0">
              <a:solidFill>
                <a:schemeClr val="accent1"/>
              </a:solidFill>
              <a:latin typeface="+mj-lt"/>
            </a:endParaRPr>
          </a:p>
          <a:p>
            <a:r>
              <a:rPr lang="zh-CN" altLang="en-US" dirty="0">
                <a:solidFill>
                  <a:schemeClr val="accent1"/>
                </a:solidFill>
                <a:latin typeface="+mj-lt"/>
              </a:rPr>
              <a:t>二〇一九年十一月</a:t>
            </a:r>
            <a:endParaRPr lang="zh-CN" altLang="en-US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524000" y="1612241"/>
            <a:ext cx="9144000" cy="1507191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5" name="文本框 4"/>
          <p:cNvSpPr txBox="1"/>
          <p:nvPr/>
        </p:nvSpPr>
        <p:spPr>
          <a:xfrm>
            <a:off x="3789948" y="1299424"/>
            <a:ext cx="4612106" cy="58477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</a:rPr>
              <a:t>XX</a:t>
            </a:r>
            <a:r>
              <a:rPr lang="zh-CN" altLang="en-US" sz="3200" dirty="0">
                <a:solidFill>
                  <a:schemeClr val="bg1"/>
                </a:solidFill>
              </a:rPr>
              <a:t>大学</a:t>
            </a:r>
            <a:r>
              <a:rPr lang="en-US" altLang="zh-CN" sz="3200" dirty="0">
                <a:solidFill>
                  <a:schemeClr val="bg1"/>
                </a:solidFill>
              </a:rPr>
              <a:t>XX</a:t>
            </a:r>
            <a:r>
              <a:rPr lang="zh-CN" altLang="en-US" sz="3200" dirty="0">
                <a:solidFill>
                  <a:schemeClr val="bg1"/>
                </a:solidFill>
              </a:rPr>
              <a:t>系</a:t>
            </a:r>
            <a:r>
              <a:rPr lang="en-US" altLang="zh-CN" sz="3200" dirty="0">
                <a:solidFill>
                  <a:schemeClr val="bg1"/>
                </a:solidFill>
              </a:rPr>
              <a:t>XX</a:t>
            </a:r>
            <a:r>
              <a:rPr lang="zh-CN" altLang="en-US" sz="3200" dirty="0">
                <a:solidFill>
                  <a:schemeClr val="bg1"/>
                </a:solidFill>
              </a:rPr>
              <a:t>专业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pic>
        <p:nvPicPr>
          <p:cNvPr id="8" name="班得瑞乐团 - childhood memory - bandari 童年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fade in="500.000000" out="500.000000"/>
                </p14:media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3025855" y="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16">
        <p:blinds dir="vert"/>
      </p:transition>
    </mc:Choice>
    <mc:Fallback>
      <p:transition spd="slow" advTm="16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02  </a:t>
            </a:r>
            <a:r>
              <a:rPr lang="zh-CN" altLang="en-US" dirty="0"/>
              <a:t>研究方法与思路</a:t>
            </a:r>
            <a:endParaRPr lang="zh-CN" altLang="en-US" dirty="0"/>
          </a:p>
        </p:txBody>
      </p:sp>
      <p:sp>
        <p:nvSpPr>
          <p:cNvPr id="3" name="椭圆 2"/>
          <p:cNvSpPr/>
          <p:nvPr/>
        </p:nvSpPr>
        <p:spPr>
          <a:xfrm>
            <a:off x="4642565" y="5377123"/>
            <a:ext cx="2341577" cy="354243"/>
          </a:xfrm>
          <a:prstGeom prst="ellipse">
            <a:avLst/>
          </a:prstGeom>
          <a:gradFill flip="none" rotWithShape="1">
            <a:gsLst>
              <a:gs pos="0">
                <a:sysClr val="windowText" lastClr="000000">
                  <a:alpha val="62000"/>
                </a:sysClr>
              </a:gs>
              <a:gs pos="100000">
                <a:srgbClr val="FFFFFF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 w="25400" cap="flat" cmpd="sng" algn="ctr">
            <a:noFill/>
            <a:prstDash val="solid"/>
          </a:ln>
          <a:effectLst/>
        </p:spPr>
        <p:txBody>
          <a:bodyPr lIns="121893" tIns="60946" rIns="121893" bIns="60946"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1218565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4728255" y="1944509"/>
            <a:ext cx="2155176" cy="3613065"/>
            <a:chOff x="3546995" y="2016281"/>
            <a:chExt cx="1616382" cy="2709799"/>
          </a:xfrm>
        </p:grpSpPr>
        <p:sp>
          <p:nvSpPr>
            <p:cNvPr id="147" name="Freeform 33"/>
            <p:cNvSpPr/>
            <p:nvPr/>
          </p:nvSpPr>
          <p:spPr bwMode="auto">
            <a:xfrm>
              <a:off x="3546995" y="2016281"/>
              <a:ext cx="1616382" cy="2028724"/>
            </a:xfrm>
            <a:custGeom>
              <a:avLst/>
              <a:gdLst>
                <a:gd name="T0" fmla="*/ 249 w 498"/>
                <a:gd name="T1" fmla="*/ 0 h 625"/>
                <a:gd name="T2" fmla="*/ 0 w 498"/>
                <a:gd name="T3" fmla="*/ 240 h 625"/>
                <a:gd name="T4" fmla="*/ 17 w 498"/>
                <a:gd name="T5" fmla="*/ 328 h 625"/>
                <a:gd name="T6" fmla="*/ 17 w 498"/>
                <a:gd name="T7" fmla="*/ 328 h 625"/>
                <a:gd name="T8" fmla="*/ 31 w 498"/>
                <a:gd name="T9" fmla="*/ 356 h 625"/>
                <a:gd name="T10" fmla="*/ 95 w 498"/>
                <a:gd name="T11" fmla="*/ 488 h 625"/>
                <a:gd name="T12" fmla="*/ 108 w 498"/>
                <a:gd name="T13" fmla="*/ 539 h 625"/>
                <a:gd name="T14" fmla="*/ 115 w 498"/>
                <a:gd name="T15" fmla="*/ 588 h 625"/>
                <a:gd name="T16" fmla="*/ 153 w 498"/>
                <a:gd name="T17" fmla="*/ 625 h 625"/>
                <a:gd name="T18" fmla="*/ 249 w 498"/>
                <a:gd name="T19" fmla="*/ 625 h 625"/>
                <a:gd name="T20" fmla="*/ 344 w 498"/>
                <a:gd name="T21" fmla="*/ 625 h 625"/>
                <a:gd name="T22" fmla="*/ 382 w 498"/>
                <a:gd name="T23" fmla="*/ 588 h 625"/>
                <a:gd name="T24" fmla="*/ 390 w 498"/>
                <a:gd name="T25" fmla="*/ 539 h 625"/>
                <a:gd name="T26" fmla="*/ 403 w 498"/>
                <a:gd name="T27" fmla="*/ 488 h 625"/>
                <a:gd name="T28" fmla="*/ 467 w 498"/>
                <a:gd name="T29" fmla="*/ 356 h 625"/>
                <a:gd name="T30" fmla="*/ 480 w 498"/>
                <a:gd name="T31" fmla="*/ 328 h 625"/>
                <a:gd name="T32" fmla="*/ 480 w 498"/>
                <a:gd name="T33" fmla="*/ 328 h 625"/>
                <a:gd name="T34" fmla="*/ 498 w 498"/>
                <a:gd name="T35" fmla="*/ 240 h 625"/>
                <a:gd name="T36" fmla="*/ 249 w 498"/>
                <a:gd name="T37" fmla="*/ 0 h 6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98" h="625">
                  <a:moveTo>
                    <a:pt x="249" y="0"/>
                  </a:moveTo>
                  <a:cubicBezTo>
                    <a:pt x="113" y="0"/>
                    <a:pt x="0" y="107"/>
                    <a:pt x="0" y="240"/>
                  </a:cubicBezTo>
                  <a:cubicBezTo>
                    <a:pt x="0" y="271"/>
                    <a:pt x="6" y="301"/>
                    <a:pt x="17" y="328"/>
                  </a:cubicBezTo>
                  <a:cubicBezTo>
                    <a:pt x="17" y="328"/>
                    <a:pt x="17" y="328"/>
                    <a:pt x="17" y="328"/>
                  </a:cubicBezTo>
                  <a:cubicBezTo>
                    <a:pt x="21" y="338"/>
                    <a:pt x="26" y="347"/>
                    <a:pt x="31" y="356"/>
                  </a:cubicBezTo>
                  <a:cubicBezTo>
                    <a:pt x="48" y="391"/>
                    <a:pt x="77" y="451"/>
                    <a:pt x="95" y="488"/>
                  </a:cubicBezTo>
                  <a:cubicBezTo>
                    <a:pt x="95" y="488"/>
                    <a:pt x="108" y="525"/>
                    <a:pt x="108" y="539"/>
                  </a:cubicBezTo>
                  <a:cubicBezTo>
                    <a:pt x="108" y="554"/>
                    <a:pt x="109" y="576"/>
                    <a:pt x="115" y="588"/>
                  </a:cubicBezTo>
                  <a:cubicBezTo>
                    <a:pt x="119" y="595"/>
                    <a:pt x="129" y="612"/>
                    <a:pt x="153" y="625"/>
                  </a:cubicBezTo>
                  <a:cubicBezTo>
                    <a:pt x="249" y="625"/>
                    <a:pt x="249" y="625"/>
                    <a:pt x="249" y="625"/>
                  </a:cubicBezTo>
                  <a:cubicBezTo>
                    <a:pt x="344" y="625"/>
                    <a:pt x="344" y="625"/>
                    <a:pt x="344" y="625"/>
                  </a:cubicBezTo>
                  <a:cubicBezTo>
                    <a:pt x="368" y="612"/>
                    <a:pt x="379" y="595"/>
                    <a:pt x="382" y="588"/>
                  </a:cubicBezTo>
                  <a:cubicBezTo>
                    <a:pt x="388" y="576"/>
                    <a:pt x="390" y="554"/>
                    <a:pt x="390" y="539"/>
                  </a:cubicBezTo>
                  <a:cubicBezTo>
                    <a:pt x="390" y="525"/>
                    <a:pt x="403" y="488"/>
                    <a:pt x="403" y="488"/>
                  </a:cubicBezTo>
                  <a:cubicBezTo>
                    <a:pt x="420" y="451"/>
                    <a:pt x="450" y="391"/>
                    <a:pt x="467" y="356"/>
                  </a:cubicBezTo>
                  <a:cubicBezTo>
                    <a:pt x="472" y="347"/>
                    <a:pt x="476" y="338"/>
                    <a:pt x="480" y="328"/>
                  </a:cubicBezTo>
                  <a:cubicBezTo>
                    <a:pt x="480" y="328"/>
                    <a:pt x="480" y="328"/>
                    <a:pt x="480" y="328"/>
                  </a:cubicBezTo>
                  <a:cubicBezTo>
                    <a:pt x="492" y="301"/>
                    <a:pt x="498" y="271"/>
                    <a:pt x="498" y="240"/>
                  </a:cubicBezTo>
                  <a:cubicBezTo>
                    <a:pt x="498" y="107"/>
                    <a:pt x="385" y="0"/>
                    <a:pt x="249" y="0"/>
                  </a:cubicBez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48" name="Freeform 33"/>
            <p:cNvSpPr/>
            <p:nvPr/>
          </p:nvSpPr>
          <p:spPr bwMode="auto">
            <a:xfrm>
              <a:off x="3587885" y="2067602"/>
              <a:ext cx="1534601" cy="1926082"/>
            </a:xfrm>
            <a:custGeom>
              <a:avLst/>
              <a:gdLst>
                <a:gd name="T0" fmla="*/ 249 w 498"/>
                <a:gd name="T1" fmla="*/ 0 h 625"/>
                <a:gd name="T2" fmla="*/ 0 w 498"/>
                <a:gd name="T3" fmla="*/ 240 h 625"/>
                <a:gd name="T4" fmla="*/ 17 w 498"/>
                <a:gd name="T5" fmla="*/ 328 h 625"/>
                <a:gd name="T6" fmla="*/ 17 w 498"/>
                <a:gd name="T7" fmla="*/ 328 h 625"/>
                <a:gd name="T8" fmla="*/ 31 w 498"/>
                <a:gd name="T9" fmla="*/ 356 h 625"/>
                <a:gd name="T10" fmla="*/ 95 w 498"/>
                <a:gd name="T11" fmla="*/ 488 h 625"/>
                <a:gd name="T12" fmla="*/ 108 w 498"/>
                <a:gd name="T13" fmla="*/ 539 h 625"/>
                <a:gd name="T14" fmla="*/ 115 w 498"/>
                <a:gd name="T15" fmla="*/ 588 h 625"/>
                <a:gd name="T16" fmla="*/ 153 w 498"/>
                <a:gd name="T17" fmla="*/ 625 h 625"/>
                <a:gd name="T18" fmla="*/ 249 w 498"/>
                <a:gd name="T19" fmla="*/ 625 h 625"/>
                <a:gd name="T20" fmla="*/ 344 w 498"/>
                <a:gd name="T21" fmla="*/ 625 h 625"/>
                <a:gd name="T22" fmla="*/ 382 w 498"/>
                <a:gd name="T23" fmla="*/ 588 h 625"/>
                <a:gd name="T24" fmla="*/ 390 w 498"/>
                <a:gd name="T25" fmla="*/ 539 h 625"/>
                <a:gd name="T26" fmla="*/ 403 w 498"/>
                <a:gd name="T27" fmla="*/ 488 h 625"/>
                <a:gd name="T28" fmla="*/ 467 w 498"/>
                <a:gd name="T29" fmla="*/ 356 h 625"/>
                <a:gd name="T30" fmla="*/ 480 w 498"/>
                <a:gd name="T31" fmla="*/ 328 h 625"/>
                <a:gd name="T32" fmla="*/ 480 w 498"/>
                <a:gd name="T33" fmla="*/ 328 h 625"/>
                <a:gd name="T34" fmla="*/ 498 w 498"/>
                <a:gd name="T35" fmla="*/ 240 h 625"/>
                <a:gd name="T36" fmla="*/ 249 w 498"/>
                <a:gd name="T37" fmla="*/ 0 h 6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98" h="625">
                  <a:moveTo>
                    <a:pt x="249" y="0"/>
                  </a:moveTo>
                  <a:cubicBezTo>
                    <a:pt x="113" y="0"/>
                    <a:pt x="0" y="107"/>
                    <a:pt x="0" y="240"/>
                  </a:cubicBezTo>
                  <a:cubicBezTo>
                    <a:pt x="0" y="271"/>
                    <a:pt x="6" y="301"/>
                    <a:pt x="17" y="328"/>
                  </a:cubicBezTo>
                  <a:cubicBezTo>
                    <a:pt x="17" y="328"/>
                    <a:pt x="17" y="328"/>
                    <a:pt x="17" y="328"/>
                  </a:cubicBezTo>
                  <a:cubicBezTo>
                    <a:pt x="21" y="338"/>
                    <a:pt x="26" y="347"/>
                    <a:pt x="31" y="356"/>
                  </a:cubicBezTo>
                  <a:cubicBezTo>
                    <a:pt x="48" y="391"/>
                    <a:pt x="77" y="451"/>
                    <a:pt x="95" y="488"/>
                  </a:cubicBezTo>
                  <a:cubicBezTo>
                    <a:pt x="95" y="488"/>
                    <a:pt x="108" y="525"/>
                    <a:pt x="108" y="539"/>
                  </a:cubicBezTo>
                  <a:cubicBezTo>
                    <a:pt x="108" y="554"/>
                    <a:pt x="109" y="576"/>
                    <a:pt x="115" y="588"/>
                  </a:cubicBezTo>
                  <a:cubicBezTo>
                    <a:pt x="119" y="595"/>
                    <a:pt x="129" y="612"/>
                    <a:pt x="153" y="625"/>
                  </a:cubicBezTo>
                  <a:cubicBezTo>
                    <a:pt x="249" y="625"/>
                    <a:pt x="249" y="625"/>
                    <a:pt x="249" y="625"/>
                  </a:cubicBezTo>
                  <a:cubicBezTo>
                    <a:pt x="344" y="625"/>
                    <a:pt x="344" y="625"/>
                    <a:pt x="344" y="625"/>
                  </a:cubicBezTo>
                  <a:cubicBezTo>
                    <a:pt x="368" y="612"/>
                    <a:pt x="379" y="595"/>
                    <a:pt x="382" y="588"/>
                  </a:cubicBezTo>
                  <a:cubicBezTo>
                    <a:pt x="388" y="576"/>
                    <a:pt x="390" y="554"/>
                    <a:pt x="390" y="539"/>
                  </a:cubicBezTo>
                  <a:cubicBezTo>
                    <a:pt x="390" y="525"/>
                    <a:pt x="403" y="488"/>
                    <a:pt x="403" y="488"/>
                  </a:cubicBezTo>
                  <a:cubicBezTo>
                    <a:pt x="420" y="451"/>
                    <a:pt x="450" y="391"/>
                    <a:pt x="467" y="356"/>
                  </a:cubicBezTo>
                  <a:cubicBezTo>
                    <a:pt x="472" y="347"/>
                    <a:pt x="476" y="338"/>
                    <a:pt x="480" y="328"/>
                  </a:cubicBezTo>
                  <a:cubicBezTo>
                    <a:pt x="480" y="328"/>
                    <a:pt x="480" y="328"/>
                    <a:pt x="480" y="328"/>
                  </a:cubicBezTo>
                  <a:cubicBezTo>
                    <a:pt x="492" y="301"/>
                    <a:pt x="498" y="271"/>
                    <a:pt x="498" y="240"/>
                  </a:cubicBezTo>
                  <a:cubicBezTo>
                    <a:pt x="498" y="107"/>
                    <a:pt x="385" y="0"/>
                    <a:pt x="249" y="0"/>
                  </a:cubicBez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grpSp>
          <p:nvGrpSpPr>
            <p:cNvPr id="149" name="组合 148"/>
            <p:cNvGrpSpPr/>
            <p:nvPr/>
          </p:nvGrpSpPr>
          <p:grpSpPr>
            <a:xfrm>
              <a:off x="3999882" y="4025097"/>
              <a:ext cx="716912" cy="700983"/>
              <a:chOff x="3759201" y="3508375"/>
              <a:chExt cx="828024" cy="809626"/>
            </a:xfrm>
          </p:grpSpPr>
          <p:sp>
            <p:nvSpPr>
              <p:cNvPr id="150" name="Freeform 6"/>
              <p:cNvSpPr/>
              <p:nvPr/>
            </p:nvSpPr>
            <p:spPr bwMode="auto">
              <a:xfrm>
                <a:off x="3764900" y="3508375"/>
                <a:ext cx="822325" cy="757238"/>
              </a:xfrm>
              <a:custGeom>
                <a:avLst/>
                <a:gdLst>
                  <a:gd name="T0" fmla="*/ 216 w 220"/>
                  <a:gd name="T1" fmla="*/ 0 h 202"/>
                  <a:gd name="T2" fmla="*/ 213 w 220"/>
                  <a:gd name="T3" fmla="*/ 3 h 202"/>
                  <a:gd name="T4" fmla="*/ 213 w 220"/>
                  <a:gd name="T5" fmla="*/ 14 h 202"/>
                  <a:gd name="T6" fmla="*/ 211 w 220"/>
                  <a:gd name="T7" fmla="*/ 16 h 202"/>
                  <a:gd name="T8" fmla="*/ 218 w 220"/>
                  <a:gd name="T9" fmla="*/ 24 h 202"/>
                  <a:gd name="T10" fmla="*/ 217 w 220"/>
                  <a:gd name="T11" fmla="*/ 35 h 202"/>
                  <a:gd name="T12" fmla="*/ 210 w 220"/>
                  <a:gd name="T13" fmla="*/ 42 h 202"/>
                  <a:gd name="T14" fmla="*/ 209 w 220"/>
                  <a:gd name="T15" fmla="*/ 48 h 202"/>
                  <a:gd name="T16" fmla="*/ 217 w 220"/>
                  <a:gd name="T17" fmla="*/ 55 h 202"/>
                  <a:gd name="T18" fmla="*/ 216 w 220"/>
                  <a:gd name="T19" fmla="*/ 66 h 202"/>
                  <a:gd name="T20" fmla="*/ 210 w 220"/>
                  <a:gd name="T21" fmla="*/ 71 h 202"/>
                  <a:gd name="T22" fmla="*/ 210 w 220"/>
                  <a:gd name="T23" fmla="*/ 80 h 202"/>
                  <a:gd name="T24" fmla="*/ 218 w 220"/>
                  <a:gd name="T25" fmla="*/ 89 h 202"/>
                  <a:gd name="T26" fmla="*/ 214 w 220"/>
                  <a:gd name="T27" fmla="*/ 97 h 202"/>
                  <a:gd name="T28" fmla="*/ 209 w 220"/>
                  <a:gd name="T29" fmla="*/ 102 h 202"/>
                  <a:gd name="T30" fmla="*/ 210 w 220"/>
                  <a:gd name="T31" fmla="*/ 108 h 202"/>
                  <a:gd name="T32" fmla="*/ 217 w 220"/>
                  <a:gd name="T33" fmla="*/ 116 h 202"/>
                  <a:gd name="T34" fmla="*/ 215 w 220"/>
                  <a:gd name="T35" fmla="*/ 125 h 202"/>
                  <a:gd name="T36" fmla="*/ 209 w 220"/>
                  <a:gd name="T37" fmla="*/ 131 h 202"/>
                  <a:gd name="T38" fmla="*/ 209 w 220"/>
                  <a:gd name="T39" fmla="*/ 138 h 202"/>
                  <a:gd name="T40" fmla="*/ 214 w 220"/>
                  <a:gd name="T41" fmla="*/ 145 h 202"/>
                  <a:gd name="T42" fmla="*/ 206 w 220"/>
                  <a:gd name="T43" fmla="*/ 161 h 202"/>
                  <a:gd name="T44" fmla="*/ 159 w 220"/>
                  <a:gd name="T45" fmla="*/ 202 h 202"/>
                  <a:gd name="T46" fmla="*/ 61 w 220"/>
                  <a:gd name="T47" fmla="*/ 202 h 202"/>
                  <a:gd name="T48" fmla="*/ 13 w 220"/>
                  <a:gd name="T49" fmla="*/ 161 h 202"/>
                  <a:gd name="T50" fmla="*/ 12 w 220"/>
                  <a:gd name="T51" fmla="*/ 152 h 202"/>
                  <a:gd name="T52" fmla="*/ 9 w 220"/>
                  <a:gd name="T53" fmla="*/ 142 h 202"/>
                  <a:gd name="T54" fmla="*/ 2 w 220"/>
                  <a:gd name="T55" fmla="*/ 135 h 202"/>
                  <a:gd name="T56" fmla="*/ 5 w 220"/>
                  <a:gd name="T57" fmla="*/ 126 h 202"/>
                  <a:gd name="T58" fmla="*/ 8 w 220"/>
                  <a:gd name="T59" fmla="*/ 119 h 202"/>
                  <a:gd name="T60" fmla="*/ 4 w 220"/>
                  <a:gd name="T61" fmla="*/ 108 h 202"/>
                  <a:gd name="T62" fmla="*/ 3 w 220"/>
                  <a:gd name="T63" fmla="*/ 97 h 202"/>
                  <a:gd name="T64" fmla="*/ 8 w 220"/>
                  <a:gd name="T65" fmla="*/ 91 h 202"/>
                  <a:gd name="T66" fmla="*/ 8 w 220"/>
                  <a:gd name="T67" fmla="*/ 85 h 202"/>
                  <a:gd name="T68" fmla="*/ 2 w 220"/>
                  <a:gd name="T69" fmla="*/ 76 h 202"/>
                  <a:gd name="T70" fmla="*/ 5 w 220"/>
                  <a:gd name="T71" fmla="*/ 66 h 202"/>
                  <a:gd name="T72" fmla="*/ 9 w 220"/>
                  <a:gd name="T73" fmla="*/ 61 h 202"/>
                  <a:gd name="T74" fmla="*/ 8 w 220"/>
                  <a:gd name="T75" fmla="*/ 54 h 202"/>
                  <a:gd name="T76" fmla="*/ 2 w 220"/>
                  <a:gd name="T77" fmla="*/ 44 h 202"/>
                  <a:gd name="T78" fmla="*/ 2 w 220"/>
                  <a:gd name="T79" fmla="*/ 16 h 202"/>
                  <a:gd name="T80" fmla="*/ 2 w 220"/>
                  <a:gd name="T81" fmla="*/ 11 h 202"/>
                  <a:gd name="T82" fmla="*/ 2 w 220"/>
                  <a:gd name="T83" fmla="*/ 1 h 202"/>
                  <a:gd name="T84" fmla="*/ 0 w 220"/>
                  <a:gd name="T85" fmla="*/ 0 h 202"/>
                  <a:gd name="T86" fmla="*/ 216 w 220"/>
                  <a:gd name="T87" fmla="*/ 0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20" h="202">
                    <a:moveTo>
                      <a:pt x="216" y="0"/>
                    </a:moveTo>
                    <a:cubicBezTo>
                      <a:pt x="213" y="3"/>
                      <a:pt x="213" y="3"/>
                      <a:pt x="213" y="3"/>
                    </a:cubicBezTo>
                    <a:cubicBezTo>
                      <a:pt x="213" y="14"/>
                      <a:pt x="213" y="14"/>
                      <a:pt x="213" y="14"/>
                    </a:cubicBezTo>
                    <a:cubicBezTo>
                      <a:pt x="211" y="16"/>
                      <a:pt x="211" y="16"/>
                      <a:pt x="211" y="16"/>
                    </a:cubicBezTo>
                    <a:cubicBezTo>
                      <a:pt x="211" y="16"/>
                      <a:pt x="216" y="20"/>
                      <a:pt x="218" y="24"/>
                    </a:cubicBezTo>
                    <a:cubicBezTo>
                      <a:pt x="220" y="28"/>
                      <a:pt x="220" y="33"/>
                      <a:pt x="217" y="35"/>
                    </a:cubicBezTo>
                    <a:cubicBezTo>
                      <a:pt x="214" y="38"/>
                      <a:pt x="210" y="39"/>
                      <a:pt x="210" y="42"/>
                    </a:cubicBezTo>
                    <a:cubicBezTo>
                      <a:pt x="210" y="44"/>
                      <a:pt x="209" y="48"/>
                      <a:pt x="209" y="48"/>
                    </a:cubicBezTo>
                    <a:cubicBezTo>
                      <a:pt x="209" y="48"/>
                      <a:pt x="216" y="51"/>
                      <a:pt x="217" y="55"/>
                    </a:cubicBezTo>
                    <a:cubicBezTo>
                      <a:pt x="219" y="60"/>
                      <a:pt x="218" y="64"/>
                      <a:pt x="216" y="66"/>
                    </a:cubicBezTo>
                    <a:cubicBezTo>
                      <a:pt x="213" y="67"/>
                      <a:pt x="210" y="71"/>
                      <a:pt x="210" y="71"/>
                    </a:cubicBezTo>
                    <a:cubicBezTo>
                      <a:pt x="210" y="80"/>
                      <a:pt x="210" y="80"/>
                      <a:pt x="210" y="80"/>
                    </a:cubicBezTo>
                    <a:cubicBezTo>
                      <a:pt x="210" y="80"/>
                      <a:pt x="218" y="85"/>
                      <a:pt x="218" y="89"/>
                    </a:cubicBezTo>
                    <a:cubicBezTo>
                      <a:pt x="218" y="94"/>
                      <a:pt x="214" y="97"/>
                      <a:pt x="214" y="97"/>
                    </a:cubicBezTo>
                    <a:cubicBezTo>
                      <a:pt x="209" y="102"/>
                      <a:pt x="209" y="102"/>
                      <a:pt x="209" y="102"/>
                    </a:cubicBezTo>
                    <a:cubicBezTo>
                      <a:pt x="210" y="108"/>
                      <a:pt x="210" y="108"/>
                      <a:pt x="210" y="108"/>
                    </a:cubicBezTo>
                    <a:cubicBezTo>
                      <a:pt x="210" y="108"/>
                      <a:pt x="216" y="112"/>
                      <a:pt x="217" y="116"/>
                    </a:cubicBezTo>
                    <a:cubicBezTo>
                      <a:pt x="218" y="120"/>
                      <a:pt x="217" y="123"/>
                      <a:pt x="215" y="125"/>
                    </a:cubicBezTo>
                    <a:cubicBezTo>
                      <a:pt x="213" y="127"/>
                      <a:pt x="209" y="131"/>
                      <a:pt x="209" y="131"/>
                    </a:cubicBezTo>
                    <a:cubicBezTo>
                      <a:pt x="209" y="138"/>
                      <a:pt x="209" y="138"/>
                      <a:pt x="209" y="138"/>
                    </a:cubicBezTo>
                    <a:cubicBezTo>
                      <a:pt x="209" y="138"/>
                      <a:pt x="213" y="141"/>
                      <a:pt x="214" y="145"/>
                    </a:cubicBezTo>
                    <a:cubicBezTo>
                      <a:pt x="214" y="148"/>
                      <a:pt x="209" y="158"/>
                      <a:pt x="206" y="161"/>
                    </a:cubicBezTo>
                    <a:cubicBezTo>
                      <a:pt x="203" y="163"/>
                      <a:pt x="159" y="202"/>
                      <a:pt x="159" y="202"/>
                    </a:cubicBezTo>
                    <a:cubicBezTo>
                      <a:pt x="61" y="202"/>
                      <a:pt x="61" y="202"/>
                      <a:pt x="61" y="202"/>
                    </a:cubicBezTo>
                    <a:cubicBezTo>
                      <a:pt x="13" y="161"/>
                      <a:pt x="13" y="161"/>
                      <a:pt x="13" y="161"/>
                    </a:cubicBezTo>
                    <a:cubicBezTo>
                      <a:pt x="13" y="161"/>
                      <a:pt x="12" y="155"/>
                      <a:pt x="12" y="152"/>
                    </a:cubicBezTo>
                    <a:cubicBezTo>
                      <a:pt x="11" y="149"/>
                      <a:pt x="12" y="144"/>
                      <a:pt x="9" y="142"/>
                    </a:cubicBezTo>
                    <a:cubicBezTo>
                      <a:pt x="7" y="140"/>
                      <a:pt x="2" y="139"/>
                      <a:pt x="2" y="135"/>
                    </a:cubicBezTo>
                    <a:cubicBezTo>
                      <a:pt x="2" y="130"/>
                      <a:pt x="3" y="127"/>
                      <a:pt x="5" y="126"/>
                    </a:cubicBezTo>
                    <a:cubicBezTo>
                      <a:pt x="7" y="125"/>
                      <a:pt x="9" y="122"/>
                      <a:pt x="8" y="119"/>
                    </a:cubicBezTo>
                    <a:cubicBezTo>
                      <a:pt x="8" y="116"/>
                      <a:pt x="6" y="112"/>
                      <a:pt x="4" y="108"/>
                    </a:cubicBezTo>
                    <a:cubicBezTo>
                      <a:pt x="2" y="104"/>
                      <a:pt x="2" y="100"/>
                      <a:pt x="3" y="97"/>
                    </a:cubicBezTo>
                    <a:cubicBezTo>
                      <a:pt x="5" y="94"/>
                      <a:pt x="8" y="91"/>
                      <a:pt x="8" y="91"/>
                    </a:cubicBezTo>
                    <a:cubicBezTo>
                      <a:pt x="8" y="85"/>
                      <a:pt x="8" y="85"/>
                      <a:pt x="8" y="85"/>
                    </a:cubicBezTo>
                    <a:cubicBezTo>
                      <a:pt x="8" y="85"/>
                      <a:pt x="2" y="81"/>
                      <a:pt x="2" y="76"/>
                    </a:cubicBezTo>
                    <a:cubicBezTo>
                      <a:pt x="2" y="70"/>
                      <a:pt x="3" y="67"/>
                      <a:pt x="5" y="66"/>
                    </a:cubicBezTo>
                    <a:cubicBezTo>
                      <a:pt x="7" y="64"/>
                      <a:pt x="9" y="61"/>
                      <a:pt x="9" y="61"/>
                    </a:cubicBezTo>
                    <a:cubicBezTo>
                      <a:pt x="9" y="61"/>
                      <a:pt x="10" y="57"/>
                      <a:pt x="8" y="54"/>
                    </a:cubicBezTo>
                    <a:cubicBezTo>
                      <a:pt x="7" y="52"/>
                      <a:pt x="3" y="48"/>
                      <a:pt x="2" y="44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2" y="16"/>
                      <a:pt x="2" y="14"/>
                      <a:pt x="2" y="11"/>
                    </a:cubicBezTo>
                    <a:cubicBezTo>
                      <a:pt x="2" y="8"/>
                      <a:pt x="2" y="1"/>
                      <a:pt x="2" y="1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013B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1218565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1" name="Freeform 7"/>
              <p:cNvSpPr/>
              <p:nvPr/>
            </p:nvSpPr>
            <p:spPr bwMode="auto">
              <a:xfrm>
                <a:off x="3996676" y="4268788"/>
                <a:ext cx="350838" cy="49213"/>
              </a:xfrm>
              <a:custGeom>
                <a:avLst/>
                <a:gdLst>
                  <a:gd name="T0" fmla="*/ 0 w 94"/>
                  <a:gd name="T1" fmla="*/ 0 h 13"/>
                  <a:gd name="T2" fmla="*/ 94 w 94"/>
                  <a:gd name="T3" fmla="*/ 0 h 13"/>
                  <a:gd name="T4" fmla="*/ 85 w 94"/>
                  <a:gd name="T5" fmla="*/ 9 h 13"/>
                  <a:gd name="T6" fmla="*/ 74 w 94"/>
                  <a:gd name="T7" fmla="*/ 13 h 13"/>
                  <a:gd name="T8" fmla="*/ 19 w 94"/>
                  <a:gd name="T9" fmla="*/ 13 h 13"/>
                  <a:gd name="T10" fmla="*/ 8 w 94"/>
                  <a:gd name="T11" fmla="*/ 9 h 13"/>
                  <a:gd name="T12" fmla="*/ 0 w 94"/>
                  <a:gd name="T13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13">
                    <a:moveTo>
                      <a:pt x="0" y="0"/>
                    </a:moveTo>
                    <a:cubicBezTo>
                      <a:pt x="94" y="0"/>
                      <a:pt x="94" y="0"/>
                      <a:pt x="94" y="0"/>
                    </a:cubicBezTo>
                    <a:cubicBezTo>
                      <a:pt x="94" y="0"/>
                      <a:pt x="88" y="6"/>
                      <a:pt x="85" y="9"/>
                    </a:cubicBezTo>
                    <a:cubicBezTo>
                      <a:pt x="82" y="11"/>
                      <a:pt x="77" y="13"/>
                      <a:pt x="74" y="13"/>
                    </a:cubicBezTo>
                    <a:cubicBezTo>
                      <a:pt x="71" y="13"/>
                      <a:pt x="19" y="13"/>
                      <a:pt x="19" y="13"/>
                    </a:cubicBezTo>
                    <a:cubicBezTo>
                      <a:pt x="19" y="13"/>
                      <a:pt x="11" y="13"/>
                      <a:pt x="8" y="9"/>
                    </a:cubicBezTo>
                    <a:cubicBezTo>
                      <a:pt x="5" y="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00206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1218565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2" name="Freeform 8"/>
              <p:cNvSpPr/>
              <p:nvPr/>
            </p:nvSpPr>
            <p:spPr bwMode="auto">
              <a:xfrm>
                <a:off x="4173538" y="3527425"/>
                <a:ext cx="247650" cy="33338"/>
              </a:xfrm>
              <a:custGeom>
                <a:avLst/>
                <a:gdLst>
                  <a:gd name="T0" fmla="*/ 4 w 66"/>
                  <a:gd name="T1" fmla="*/ 1 h 9"/>
                  <a:gd name="T2" fmla="*/ 64 w 66"/>
                  <a:gd name="T3" fmla="*/ 1 h 9"/>
                  <a:gd name="T4" fmla="*/ 62 w 66"/>
                  <a:gd name="T5" fmla="*/ 7 h 9"/>
                  <a:gd name="T6" fmla="*/ 0 w 66"/>
                  <a:gd name="T7" fmla="*/ 9 h 9"/>
                  <a:gd name="T8" fmla="*/ 20 w 66"/>
                  <a:gd name="T9" fmla="*/ 5 h 9"/>
                  <a:gd name="T10" fmla="*/ 17 w 66"/>
                  <a:gd name="T11" fmla="*/ 3 h 9"/>
                  <a:gd name="T12" fmla="*/ 4 w 66"/>
                  <a:gd name="T13" fmla="*/ 1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6" h="9">
                    <a:moveTo>
                      <a:pt x="4" y="1"/>
                    </a:moveTo>
                    <a:cubicBezTo>
                      <a:pt x="4" y="1"/>
                      <a:pt x="62" y="0"/>
                      <a:pt x="64" y="1"/>
                    </a:cubicBezTo>
                    <a:cubicBezTo>
                      <a:pt x="66" y="3"/>
                      <a:pt x="66" y="5"/>
                      <a:pt x="62" y="7"/>
                    </a:cubicBezTo>
                    <a:cubicBezTo>
                      <a:pt x="58" y="8"/>
                      <a:pt x="0" y="9"/>
                      <a:pt x="0" y="9"/>
                    </a:cubicBezTo>
                    <a:cubicBezTo>
                      <a:pt x="0" y="9"/>
                      <a:pt x="20" y="7"/>
                      <a:pt x="20" y="5"/>
                    </a:cubicBezTo>
                    <a:cubicBezTo>
                      <a:pt x="20" y="3"/>
                      <a:pt x="21" y="4"/>
                      <a:pt x="17" y="3"/>
                    </a:cubicBezTo>
                    <a:cubicBezTo>
                      <a:pt x="13" y="3"/>
                      <a:pt x="4" y="1"/>
                      <a:pt x="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1218565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3" name="Freeform 9"/>
              <p:cNvSpPr/>
              <p:nvPr/>
            </p:nvSpPr>
            <p:spPr bwMode="auto">
              <a:xfrm>
                <a:off x="4173538" y="3571875"/>
                <a:ext cx="242888" cy="93663"/>
              </a:xfrm>
              <a:custGeom>
                <a:avLst/>
                <a:gdLst>
                  <a:gd name="T0" fmla="*/ 11 w 65"/>
                  <a:gd name="T1" fmla="*/ 0 h 25"/>
                  <a:gd name="T2" fmla="*/ 60 w 65"/>
                  <a:gd name="T3" fmla="*/ 1 h 25"/>
                  <a:gd name="T4" fmla="*/ 65 w 65"/>
                  <a:gd name="T5" fmla="*/ 10 h 25"/>
                  <a:gd name="T6" fmla="*/ 57 w 65"/>
                  <a:gd name="T7" fmla="*/ 21 h 25"/>
                  <a:gd name="T8" fmla="*/ 0 w 65"/>
                  <a:gd name="T9" fmla="*/ 25 h 25"/>
                  <a:gd name="T10" fmla="*/ 21 w 65"/>
                  <a:gd name="T11" fmla="*/ 20 h 25"/>
                  <a:gd name="T12" fmla="*/ 22 w 65"/>
                  <a:gd name="T13" fmla="*/ 12 h 25"/>
                  <a:gd name="T14" fmla="*/ 23 w 65"/>
                  <a:gd name="T15" fmla="*/ 6 h 25"/>
                  <a:gd name="T16" fmla="*/ 23 w 65"/>
                  <a:gd name="T17" fmla="*/ 3 h 25"/>
                  <a:gd name="T18" fmla="*/ 11 w 65"/>
                  <a:gd name="T19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25">
                    <a:moveTo>
                      <a:pt x="11" y="0"/>
                    </a:moveTo>
                    <a:cubicBezTo>
                      <a:pt x="11" y="0"/>
                      <a:pt x="58" y="0"/>
                      <a:pt x="60" y="1"/>
                    </a:cubicBezTo>
                    <a:cubicBezTo>
                      <a:pt x="63" y="2"/>
                      <a:pt x="65" y="7"/>
                      <a:pt x="65" y="10"/>
                    </a:cubicBezTo>
                    <a:cubicBezTo>
                      <a:pt x="65" y="14"/>
                      <a:pt x="65" y="19"/>
                      <a:pt x="57" y="21"/>
                    </a:cubicBezTo>
                    <a:cubicBezTo>
                      <a:pt x="49" y="23"/>
                      <a:pt x="0" y="25"/>
                      <a:pt x="0" y="25"/>
                    </a:cubicBezTo>
                    <a:cubicBezTo>
                      <a:pt x="0" y="25"/>
                      <a:pt x="20" y="22"/>
                      <a:pt x="21" y="20"/>
                    </a:cubicBezTo>
                    <a:cubicBezTo>
                      <a:pt x="23" y="18"/>
                      <a:pt x="21" y="14"/>
                      <a:pt x="22" y="12"/>
                    </a:cubicBezTo>
                    <a:cubicBezTo>
                      <a:pt x="23" y="10"/>
                      <a:pt x="24" y="10"/>
                      <a:pt x="23" y="6"/>
                    </a:cubicBezTo>
                    <a:cubicBezTo>
                      <a:pt x="23" y="3"/>
                      <a:pt x="23" y="3"/>
                      <a:pt x="23" y="3"/>
                    </a:cubicBez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1218565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4" name="Freeform 10"/>
              <p:cNvSpPr/>
              <p:nvPr/>
            </p:nvSpPr>
            <p:spPr bwMode="auto">
              <a:xfrm>
                <a:off x="4106863" y="3698875"/>
                <a:ext cx="303213" cy="34925"/>
              </a:xfrm>
              <a:custGeom>
                <a:avLst/>
                <a:gdLst>
                  <a:gd name="T0" fmla="*/ 20 w 81"/>
                  <a:gd name="T1" fmla="*/ 1 h 9"/>
                  <a:gd name="T2" fmla="*/ 73 w 81"/>
                  <a:gd name="T3" fmla="*/ 0 h 9"/>
                  <a:gd name="T4" fmla="*/ 80 w 81"/>
                  <a:gd name="T5" fmla="*/ 3 h 9"/>
                  <a:gd name="T6" fmla="*/ 3 w 81"/>
                  <a:gd name="T7" fmla="*/ 9 h 9"/>
                  <a:gd name="T8" fmla="*/ 24 w 81"/>
                  <a:gd name="T9" fmla="*/ 5 h 9"/>
                  <a:gd name="T10" fmla="*/ 20 w 81"/>
                  <a:gd name="T11" fmla="*/ 1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1" h="9">
                    <a:moveTo>
                      <a:pt x="20" y="1"/>
                    </a:moveTo>
                    <a:cubicBezTo>
                      <a:pt x="20" y="1"/>
                      <a:pt x="66" y="0"/>
                      <a:pt x="73" y="0"/>
                    </a:cubicBezTo>
                    <a:cubicBezTo>
                      <a:pt x="81" y="0"/>
                      <a:pt x="81" y="3"/>
                      <a:pt x="80" y="3"/>
                    </a:cubicBezTo>
                    <a:cubicBezTo>
                      <a:pt x="78" y="4"/>
                      <a:pt x="5" y="9"/>
                      <a:pt x="3" y="9"/>
                    </a:cubicBezTo>
                    <a:cubicBezTo>
                      <a:pt x="0" y="9"/>
                      <a:pt x="21" y="6"/>
                      <a:pt x="24" y="5"/>
                    </a:cubicBezTo>
                    <a:cubicBezTo>
                      <a:pt x="27" y="4"/>
                      <a:pt x="26" y="2"/>
                      <a:pt x="2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1218565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5" name="Freeform 11"/>
              <p:cNvSpPr/>
              <p:nvPr/>
            </p:nvSpPr>
            <p:spPr bwMode="auto">
              <a:xfrm>
                <a:off x="4140201" y="3756025"/>
                <a:ext cx="269875" cy="25400"/>
              </a:xfrm>
              <a:custGeom>
                <a:avLst/>
                <a:gdLst>
                  <a:gd name="T0" fmla="*/ 26 w 72"/>
                  <a:gd name="T1" fmla="*/ 1 h 7"/>
                  <a:gd name="T2" fmla="*/ 72 w 72"/>
                  <a:gd name="T3" fmla="*/ 0 h 7"/>
                  <a:gd name="T4" fmla="*/ 49 w 72"/>
                  <a:gd name="T5" fmla="*/ 5 h 7"/>
                  <a:gd name="T6" fmla="*/ 4 w 72"/>
                  <a:gd name="T7" fmla="*/ 7 h 7"/>
                  <a:gd name="T8" fmla="*/ 26 w 72"/>
                  <a:gd name="T9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2" h="7">
                    <a:moveTo>
                      <a:pt x="26" y="1"/>
                    </a:moveTo>
                    <a:cubicBezTo>
                      <a:pt x="72" y="0"/>
                      <a:pt x="72" y="0"/>
                      <a:pt x="72" y="0"/>
                    </a:cubicBezTo>
                    <a:cubicBezTo>
                      <a:pt x="72" y="0"/>
                      <a:pt x="51" y="5"/>
                      <a:pt x="49" y="5"/>
                    </a:cubicBezTo>
                    <a:cubicBezTo>
                      <a:pt x="47" y="5"/>
                      <a:pt x="9" y="7"/>
                      <a:pt x="4" y="7"/>
                    </a:cubicBezTo>
                    <a:cubicBezTo>
                      <a:pt x="0" y="7"/>
                      <a:pt x="35" y="3"/>
                      <a:pt x="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1218565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6" name="Freeform 12"/>
              <p:cNvSpPr/>
              <p:nvPr/>
            </p:nvSpPr>
            <p:spPr bwMode="auto">
              <a:xfrm>
                <a:off x="4125913" y="3811588"/>
                <a:ext cx="287338" cy="38100"/>
              </a:xfrm>
              <a:custGeom>
                <a:avLst/>
                <a:gdLst>
                  <a:gd name="T0" fmla="*/ 15 w 77"/>
                  <a:gd name="T1" fmla="*/ 2 h 10"/>
                  <a:gd name="T2" fmla="*/ 73 w 77"/>
                  <a:gd name="T3" fmla="*/ 0 h 10"/>
                  <a:gd name="T4" fmla="*/ 72 w 77"/>
                  <a:gd name="T5" fmla="*/ 5 h 10"/>
                  <a:gd name="T6" fmla="*/ 0 w 77"/>
                  <a:gd name="T7" fmla="*/ 10 h 10"/>
                  <a:gd name="T8" fmla="*/ 31 w 77"/>
                  <a:gd name="T9" fmla="*/ 5 h 10"/>
                  <a:gd name="T10" fmla="*/ 15 w 77"/>
                  <a:gd name="T11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7" h="10">
                    <a:moveTo>
                      <a:pt x="15" y="2"/>
                    </a:moveTo>
                    <a:cubicBezTo>
                      <a:pt x="15" y="2"/>
                      <a:pt x="69" y="0"/>
                      <a:pt x="73" y="0"/>
                    </a:cubicBezTo>
                    <a:cubicBezTo>
                      <a:pt x="77" y="0"/>
                      <a:pt x="75" y="4"/>
                      <a:pt x="72" y="5"/>
                    </a:cubicBezTo>
                    <a:cubicBezTo>
                      <a:pt x="68" y="6"/>
                      <a:pt x="0" y="10"/>
                      <a:pt x="0" y="10"/>
                    </a:cubicBezTo>
                    <a:cubicBezTo>
                      <a:pt x="0" y="10"/>
                      <a:pt x="29" y="6"/>
                      <a:pt x="31" y="5"/>
                    </a:cubicBezTo>
                    <a:cubicBezTo>
                      <a:pt x="32" y="4"/>
                      <a:pt x="15" y="2"/>
                      <a:pt x="15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1218565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7" name="Freeform 13"/>
              <p:cNvSpPr/>
              <p:nvPr/>
            </p:nvSpPr>
            <p:spPr bwMode="auto">
              <a:xfrm>
                <a:off x="4195763" y="3868738"/>
                <a:ext cx="217488" cy="33338"/>
              </a:xfrm>
              <a:custGeom>
                <a:avLst/>
                <a:gdLst>
                  <a:gd name="T0" fmla="*/ 0 w 58"/>
                  <a:gd name="T1" fmla="*/ 4 h 9"/>
                  <a:gd name="T2" fmla="*/ 56 w 58"/>
                  <a:gd name="T3" fmla="*/ 0 h 9"/>
                  <a:gd name="T4" fmla="*/ 0 w 58"/>
                  <a:gd name="T5" fmla="*/ 4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8" h="9">
                    <a:moveTo>
                      <a:pt x="0" y="4"/>
                    </a:moveTo>
                    <a:cubicBezTo>
                      <a:pt x="0" y="4"/>
                      <a:pt x="55" y="0"/>
                      <a:pt x="56" y="0"/>
                    </a:cubicBezTo>
                    <a:cubicBezTo>
                      <a:pt x="58" y="0"/>
                      <a:pt x="22" y="9"/>
                      <a:pt x="0" y="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1218565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8" name="Freeform 14"/>
              <p:cNvSpPr/>
              <p:nvPr/>
            </p:nvSpPr>
            <p:spPr bwMode="auto">
              <a:xfrm>
                <a:off x="4117976" y="3935413"/>
                <a:ext cx="280988" cy="30163"/>
              </a:xfrm>
              <a:custGeom>
                <a:avLst/>
                <a:gdLst>
                  <a:gd name="T0" fmla="*/ 23 w 75"/>
                  <a:gd name="T1" fmla="*/ 0 h 8"/>
                  <a:gd name="T2" fmla="*/ 71 w 75"/>
                  <a:gd name="T3" fmla="*/ 0 h 8"/>
                  <a:gd name="T4" fmla="*/ 65 w 75"/>
                  <a:gd name="T5" fmla="*/ 4 h 8"/>
                  <a:gd name="T6" fmla="*/ 0 w 75"/>
                  <a:gd name="T7" fmla="*/ 8 h 8"/>
                  <a:gd name="T8" fmla="*/ 31 w 75"/>
                  <a:gd name="T9" fmla="*/ 3 h 8"/>
                  <a:gd name="T10" fmla="*/ 23 w 75"/>
                  <a:gd name="T1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5" h="8">
                    <a:moveTo>
                      <a:pt x="23" y="0"/>
                    </a:moveTo>
                    <a:cubicBezTo>
                      <a:pt x="23" y="0"/>
                      <a:pt x="67" y="0"/>
                      <a:pt x="71" y="0"/>
                    </a:cubicBezTo>
                    <a:cubicBezTo>
                      <a:pt x="75" y="1"/>
                      <a:pt x="68" y="3"/>
                      <a:pt x="65" y="4"/>
                    </a:cubicBezTo>
                    <a:cubicBezTo>
                      <a:pt x="62" y="5"/>
                      <a:pt x="0" y="8"/>
                      <a:pt x="0" y="8"/>
                    </a:cubicBezTo>
                    <a:cubicBezTo>
                      <a:pt x="0" y="8"/>
                      <a:pt x="28" y="4"/>
                      <a:pt x="31" y="3"/>
                    </a:cubicBezTo>
                    <a:cubicBezTo>
                      <a:pt x="33" y="3"/>
                      <a:pt x="33" y="3"/>
                      <a:pt x="2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1218565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9" name="Freeform 15"/>
              <p:cNvSpPr/>
              <p:nvPr/>
            </p:nvSpPr>
            <p:spPr bwMode="auto">
              <a:xfrm>
                <a:off x="4206876" y="3984625"/>
                <a:ext cx="206375" cy="25400"/>
              </a:xfrm>
              <a:custGeom>
                <a:avLst/>
                <a:gdLst>
                  <a:gd name="T0" fmla="*/ 0 w 55"/>
                  <a:gd name="T1" fmla="*/ 3 h 7"/>
                  <a:gd name="T2" fmla="*/ 53 w 55"/>
                  <a:gd name="T3" fmla="*/ 0 h 7"/>
                  <a:gd name="T4" fmla="*/ 0 w 55"/>
                  <a:gd name="T5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5" h="7">
                    <a:moveTo>
                      <a:pt x="0" y="3"/>
                    </a:moveTo>
                    <a:cubicBezTo>
                      <a:pt x="0" y="3"/>
                      <a:pt x="51" y="0"/>
                      <a:pt x="53" y="0"/>
                    </a:cubicBezTo>
                    <a:cubicBezTo>
                      <a:pt x="55" y="0"/>
                      <a:pt x="28" y="7"/>
                      <a:pt x="0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1218565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60" name="Freeform 16"/>
              <p:cNvSpPr/>
              <p:nvPr/>
            </p:nvSpPr>
            <p:spPr bwMode="auto">
              <a:xfrm>
                <a:off x="4222751" y="4044949"/>
                <a:ext cx="160338" cy="28576"/>
              </a:xfrm>
              <a:custGeom>
                <a:avLst/>
                <a:gdLst>
                  <a:gd name="T0" fmla="*/ 0 w 43"/>
                  <a:gd name="T1" fmla="*/ 2 h 8"/>
                  <a:gd name="T2" fmla="*/ 41 w 43"/>
                  <a:gd name="T3" fmla="*/ 1 h 8"/>
                  <a:gd name="T4" fmla="*/ 26 w 43"/>
                  <a:gd name="T5" fmla="*/ 7 h 8"/>
                  <a:gd name="T6" fmla="*/ 0 w 43"/>
                  <a:gd name="T7" fmla="*/ 2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8">
                    <a:moveTo>
                      <a:pt x="0" y="2"/>
                    </a:moveTo>
                    <a:cubicBezTo>
                      <a:pt x="0" y="2"/>
                      <a:pt x="38" y="0"/>
                      <a:pt x="41" y="1"/>
                    </a:cubicBezTo>
                    <a:cubicBezTo>
                      <a:pt x="43" y="1"/>
                      <a:pt x="31" y="5"/>
                      <a:pt x="26" y="7"/>
                    </a:cubicBezTo>
                    <a:cubicBezTo>
                      <a:pt x="20" y="8"/>
                      <a:pt x="12" y="7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1218565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61" name="Freeform 17"/>
              <p:cNvSpPr/>
              <p:nvPr/>
            </p:nvSpPr>
            <p:spPr bwMode="auto">
              <a:xfrm>
                <a:off x="4151313" y="4070350"/>
                <a:ext cx="314325" cy="30163"/>
              </a:xfrm>
              <a:custGeom>
                <a:avLst/>
                <a:gdLst>
                  <a:gd name="T0" fmla="*/ 0 w 84"/>
                  <a:gd name="T1" fmla="*/ 5 h 8"/>
                  <a:gd name="T2" fmla="*/ 84 w 84"/>
                  <a:gd name="T3" fmla="*/ 0 h 8"/>
                  <a:gd name="T4" fmla="*/ 32 w 84"/>
                  <a:gd name="T5" fmla="*/ 8 h 8"/>
                  <a:gd name="T6" fmla="*/ 0 w 84"/>
                  <a:gd name="T7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4" h="8">
                    <a:moveTo>
                      <a:pt x="0" y="5"/>
                    </a:moveTo>
                    <a:cubicBezTo>
                      <a:pt x="0" y="5"/>
                      <a:pt x="76" y="2"/>
                      <a:pt x="84" y="0"/>
                    </a:cubicBezTo>
                    <a:cubicBezTo>
                      <a:pt x="84" y="0"/>
                      <a:pt x="75" y="6"/>
                      <a:pt x="32" y="8"/>
                    </a:cubicBezTo>
                    <a:cubicBezTo>
                      <a:pt x="32" y="8"/>
                      <a:pt x="9" y="7"/>
                      <a:pt x="0" y="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1218565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62" name="Freeform 18"/>
              <p:cNvSpPr/>
              <p:nvPr/>
            </p:nvSpPr>
            <p:spPr bwMode="auto">
              <a:xfrm>
                <a:off x="4514851" y="3703638"/>
                <a:ext cx="36513" cy="22225"/>
              </a:xfrm>
              <a:custGeom>
                <a:avLst/>
                <a:gdLst>
                  <a:gd name="T0" fmla="*/ 7 w 10"/>
                  <a:gd name="T1" fmla="*/ 0 h 6"/>
                  <a:gd name="T2" fmla="*/ 0 w 10"/>
                  <a:gd name="T3" fmla="*/ 6 h 6"/>
                  <a:gd name="T4" fmla="*/ 7 w 10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0" h="6">
                    <a:moveTo>
                      <a:pt x="7" y="0"/>
                    </a:moveTo>
                    <a:cubicBezTo>
                      <a:pt x="7" y="0"/>
                      <a:pt x="10" y="5"/>
                      <a:pt x="0" y="6"/>
                    </a:cubicBezTo>
                    <a:lnTo>
                      <a:pt x="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1218565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63" name="Freeform 19"/>
              <p:cNvSpPr/>
              <p:nvPr/>
            </p:nvSpPr>
            <p:spPr bwMode="auto">
              <a:xfrm>
                <a:off x="4510088" y="3579813"/>
                <a:ext cx="41275" cy="19050"/>
              </a:xfrm>
              <a:custGeom>
                <a:avLst/>
                <a:gdLst>
                  <a:gd name="T0" fmla="*/ 8 w 11"/>
                  <a:gd name="T1" fmla="*/ 0 h 5"/>
                  <a:gd name="T2" fmla="*/ 0 w 11"/>
                  <a:gd name="T3" fmla="*/ 5 h 5"/>
                  <a:gd name="T4" fmla="*/ 8 w 11"/>
                  <a:gd name="T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" h="5">
                    <a:moveTo>
                      <a:pt x="8" y="0"/>
                    </a:moveTo>
                    <a:cubicBezTo>
                      <a:pt x="8" y="0"/>
                      <a:pt x="11" y="4"/>
                      <a:pt x="0" y="5"/>
                    </a:cubicBez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1218565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64" name="Freeform 20"/>
              <p:cNvSpPr/>
              <p:nvPr/>
            </p:nvSpPr>
            <p:spPr bwMode="auto">
              <a:xfrm>
                <a:off x="4495801" y="3819525"/>
                <a:ext cx="55563" cy="19050"/>
              </a:xfrm>
              <a:custGeom>
                <a:avLst/>
                <a:gdLst>
                  <a:gd name="T0" fmla="*/ 11 w 15"/>
                  <a:gd name="T1" fmla="*/ 0 h 5"/>
                  <a:gd name="T2" fmla="*/ 0 w 15"/>
                  <a:gd name="T3" fmla="*/ 5 h 5"/>
                  <a:gd name="T4" fmla="*/ 11 w 15"/>
                  <a:gd name="T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5" h="5">
                    <a:moveTo>
                      <a:pt x="11" y="0"/>
                    </a:moveTo>
                    <a:cubicBezTo>
                      <a:pt x="11" y="0"/>
                      <a:pt x="15" y="4"/>
                      <a:pt x="0" y="5"/>
                    </a:cubicBez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1218565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65" name="Freeform 21"/>
              <p:cNvSpPr/>
              <p:nvPr/>
            </p:nvSpPr>
            <p:spPr bwMode="auto">
              <a:xfrm>
                <a:off x="4498976" y="3894138"/>
                <a:ext cx="46038" cy="57150"/>
              </a:xfrm>
              <a:custGeom>
                <a:avLst/>
                <a:gdLst>
                  <a:gd name="T0" fmla="*/ 6 w 12"/>
                  <a:gd name="T1" fmla="*/ 0 h 15"/>
                  <a:gd name="T2" fmla="*/ 7 w 12"/>
                  <a:gd name="T3" fmla="*/ 6 h 15"/>
                  <a:gd name="T4" fmla="*/ 12 w 12"/>
                  <a:gd name="T5" fmla="*/ 12 h 15"/>
                  <a:gd name="T6" fmla="*/ 0 w 12"/>
                  <a:gd name="T7" fmla="*/ 14 h 15"/>
                  <a:gd name="T8" fmla="*/ 6 w 12"/>
                  <a:gd name="T9" fmla="*/ 10 h 15"/>
                  <a:gd name="T10" fmla="*/ 6 w 12"/>
                  <a:gd name="T11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15">
                    <a:moveTo>
                      <a:pt x="6" y="0"/>
                    </a:moveTo>
                    <a:cubicBezTo>
                      <a:pt x="6" y="0"/>
                      <a:pt x="6" y="5"/>
                      <a:pt x="7" y="6"/>
                    </a:cubicBezTo>
                    <a:cubicBezTo>
                      <a:pt x="8" y="7"/>
                      <a:pt x="12" y="12"/>
                      <a:pt x="12" y="12"/>
                    </a:cubicBezTo>
                    <a:cubicBezTo>
                      <a:pt x="12" y="12"/>
                      <a:pt x="3" y="15"/>
                      <a:pt x="0" y="14"/>
                    </a:cubicBezTo>
                    <a:cubicBezTo>
                      <a:pt x="0" y="14"/>
                      <a:pt x="5" y="12"/>
                      <a:pt x="6" y="10"/>
                    </a:cubicBezTo>
                    <a:cubicBezTo>
                      <a:pt x="6" y="9"/>
                      <a:pt x="5" y="1"/>
                      <a:pt x="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1218565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66" name="Freeform 22"/>
              <p:cNvSpPr/>
              <p:nvPr/>
            </p:nvSpPr>
            <p:spPr bwMode="auto">
              <a:xfrm>
                <a:off x="4518026" y="4037013"/>
                <a:ext cx="22225" cy="19050"/>
              </a:xfrm>
              <a:custGeom>
                <a:avLst/>
                <a:gdLst>
                  <a:gd name="T0" fmla="*/ 3 w 6"/>
                  <a:gd name="T1" fmla="*/ 0 h 5"/>
                  <a:gd name="T2" fmla="*/ 0 w 6"/>
                  <a:gd name="T3" fmla="*/ 5 h 5"/>
                  <a:gd name="T4" fmla="*/ 3 w 6"/>
                  <a:gd name="T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5">
                    <a:moveTo>
                      <a:pt x="3" y="0"/>
                    </a:moveTo>
                    <a:cubicBezTo>
                      <a:pt x="3" y="0"/>
                      <a:pt x="6" y="4"/>
                      <a:pt x="0" y="5"/>
                    </a:cubicBez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1218565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67" name="Freeform 23"/>
              <p:cNvSpPr/>
              <p:nvPr/>
            </p:nvSpPr>
            <p:spPr bwMode="auto">
              <a:xfrm>
                <a:off x="3814763" y="3557588"/>
                <a:ext cx="206375" cy="22225"/>
              </a:xfrm>
              <a:custGeom>
                <a:avLst/>
                <a:gdLst>
                  <a:gd name="T0" fmla="*/ 0 w 55"/>
                  <a:gd name="T1" fmla="*/ 0 h 6"/>
                  <a:gd name="T2" fmla="*/ 55 w 55"/>
                  <a:gd name="T3" fmla="*/ 3 h 6"/>
                  <a:gd name="T4" fmla="*/ 0 w 55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5" h="6">
                    <a:moveTo>
                      <a:pt x="0" y="0"/>
                    </a:moveTo>
                    <a:cubicBezTo>
                      <a:pt x="55" y="3"/>
                      <a:pt x="55" y="3"/>
                      <a:pt x="55" y="3"/>
                    </a:cubicBezTo>
                    <a:cubicBezTo>
                      <a:pt x="55" y="3"/>
                      <a:pt x="15" y="6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1218565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68" name="Freeform 24"/>
              <p:cNvSpPr/>
              <p:nvPr/>
            </p:nvSpPr>
            <p:spPr bwMode="auto">
              <a:xfrm>
                <a:off x="3762376" y="3744913"/>
                <a:ext cx="71438" cy="17463"/>
              </a:xfrm>
              <a:custGeom>
                <a:avLst/>
                <a:gdLst>
                  <a:gd name="T0" fmla="*/ 7 w 19"/>
                  <a:gd name="T1" fmla="*/ 0 h 5"/>
                  <a:gd name="T2" fmla="*/ 19 w 19"/>
                  <a:gd name="T3" fmla="*/ 1 h 5"/>
                  <a:gd name="T4" fmla="*/ 4 w 19"/>
                  <a:gd name="T5" fmla="*/ 4 h 5"/>
                  <a:gd name="T6" fmla="*/ 7 w 19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5">
                    <a:moveTo>
                      <a:pt x="7" y="0"/>
                    </a:moveTo>
                    <a:cubicBezTo>
                      <a:pt x="19" y="1"/>
                      <a:pt x="19" y="1"/>
                      <a:pt x="19" y="1"/>
                    </a:cubicBezTo>
                    <a:cubicBezTo>
                      <a:pt x="19" y="1"/>
                      <a:pt x="7" y="4"/>
                      <a:pt x="4" y="4"/>
                    </a:cubicBezTo>
                    <a:cubicBezTo>
                      <a:pt x="0" y="5"/>
                      <a:pt x="7" y="0"/>
                      <a:pt x="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1218565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69" name="Freeform 25"/>
              <p:cNvSpPr/>
              <p:nvPr/>
            </p:nvSpPr>
            <p:spPr bwMode="auto">
              <a:xfrm>
                <a:off x="3762376" y="3857625"/>
                <a:ext cx="74613" cy="14288"/>
              </a:xfrm>
              <a:custGeom>
                <a:avLst/>
                <a:gdLst>
                  <a:gd name="T0" fmla="*/ 6 w 20"/>
                  <a:gd name="T1" fmla="*/ 0 h 4"/>
                  <a:gd name="T2" fmla="*/ 20 w 20"/>
                  <a:gd name="T3" fmla="*/ 0 h 4"/>
                  <a:gd name="T4" fmla="*/ 2 w 20"/>
                  <a:gd name="T5" fmla="*/ 4 h 4"/>
                  <a:gd name="T6" fmla="*/ 6 w 20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" h="4">
                    <a:moveTo>
                      <a:pt x="6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20" y="0"/>
                      <a:pt x="4" y="4"/>
                      <a:pt x="2" y="4"/>
                    </a:cubicBezTo>
                    <a:cubicBezTo>
                      <a:pt x="0" y="4"/>
                      <a:pt x="6" y="0"/>
                      <a:pt x="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1218565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70" name="Freeform 26"/>
              <p:cNvSpPr/>
              <p:nvPr/>
            </p:nvSpPr>
            <p:spPr bwMode="auto">
              <a:xfrm>
                <a:off x="3759201" y="3979863"/>
                <a:ext cx="74613" cy="19050"/>
              </a:xfrm>
              <a:custGeom>
                <a:avLst/>
                <a:gdLst>
                  <a:gd name="T0" fmla="*/ 6 w 20"/>
                  <a:gd name="T1" fmla="*/ 0 h 5"/>
                  <a:gd name="T2" fmla="*/ 20 w 20"/>
                  <a:gd name="T3" fmla="*/ 1 h 5"/>
                  <a:gd name="T4" fmla="*/ 2 w 20"/>
                  <a:gd name="T5" fmla="*/ 5 h 5"/>
                  <a:gd name="T6" fmla="*/ 6 w 20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" h="5">
                    <a:moveTo>
                      <a:pt x="6" y="0"/>
                    </a:moveTo>
                    <a:cubicBezTo>
                      <a:pt x="20" y="1"/>
                      <a:pt x="20" y="1"/>
                      <a:pt x="20" y="1"/>
                    </a:cubicBezTo>
                    <a:cubicBezTo>
                      <a:pt x="20" y="1"/>
                      <a:pt x="3" y="5"/>
                      <a:pt x="2" y="5"/>
                    </a:cubicBezTo>
                    <a:cubicBezTo>
                      <a:pt x="0" y="5"/>
                      <a:pt x="6" y="0"/>
                      <a:pt x="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1218565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71" name="Freeform 27"/>
              <p:cNvSpPr/>
              <p:nvPr/>
            </p:nvSpPr>
            <p:spPr bwMode="auto">
              <a:xfrm>
                <a:off x="3822701" y="4086225"/>
                <a:ext cx="268288" cy="33338"/>
              </a:xfrm>
              <a:custGeom>
                <a:avLst/>
                <a:gdLst>
                  <a:gd name="T0" fmla="*/ 0 w 72"/>
                  <a:gd name="T1" fmla="*/ 0 h 9"/>
                  <a:gd name="T2" fmla="*/ 68 w 72"/>
                  <a:gd name="T3" fmla="*/ 1 h 9"/>
                  <a:gd name="T4" fmla="*/ 0 w 72"/>
                  <a:gd name="T5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2" h="9">
                    <a:moveTo>
                      <a:pt x="0" y="0"/>
                    </a:moveTo>
                    <a:cubicBezTo>
                      <a:pt x="0" y="0"/>
                      <a:pt x="65" y="2"/>
                      <a:pt x="68" y="1"/>
                    </a:cubicBezTo>
                    <a:cubicBezTo>
                      <a:pt x="72" y="1"/>
                      <a:pt x="24" y="9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1218565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72" name="Freeform 28"/>
              <p:cNvSpPr/>
              <p:nvPr/>
            </p:nvSpPr>
            <p:spPr bwMode="auto">
              <a:xfrm>
                <a:off x="4300538" y="4114800"/>
                <a:ext cx="134938" cy="120650"/>
              </a:xfrm>
              <a:custGeom>
                <a:avLst/>
                <a:gdLst>
                  <a:gd name="T0" fmla="*/ 36 w 36"/>
                  <a:gd name="T1" fmla="*/ 0 h 32"/>
                  <a:gd name="T2" fmla="*/ 3 w 36"/>
                  <a:gd name="T3" fmla="*/ 31 h 32"/>
                  <a:gd name="T4" fmla="*/ 36 w 36"/>
                  <a:gd name="T5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6" h="32">
                    <a:moveTo>
                      <a:pt x="36" y="0"/>
                    </a:moveTo>
                    <a:cubicBezTo>
                      <a:pt x="36" y="0"/>
                      <a:pt x="5" y="30"/>
                      <a:pt x="3" y="31"/>
                    </a:cubicBezTo>
                    <a:cubicBezTo>
                      <a:pt x="0" y="32"/>
                      <a:pt x="21" y="8"/>
                      <a:pt x="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1218565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</p:grpSp>
      </p:grpSp>
      <p:grpSp>
        <p:nvGrpSpPr>
          <p:cNvPr id="5" name="Group 37"/>
          <p:cNvGrpSpPr>
            <a:grpSpLocks noChangeAspect="1"/>
          </p:cNvGrpSpPr>
          <p:nvPr/>
        </p:nvGrpSpPr>
        <p:grpSpPr bwMode="auto">
          <a:xfrm>
            <a:off x="4701600" y="1920721"/>
            <a:ext cx="2208258" cy="2671986"/>
            <a:chOff x="2250" y="790"/>
            <a:chExt cx="1205" cy="1458"/>
          </a:xfrm>
          <a:solidFill>
            <a:srgbClr val="013B6D"/>
          </a:solidFill>
        </p:grpSpPr>
        <p:sp>
          <p:nvSpPr>
            <p:cNvPr id="30" name="Rectangle 38"/>
            <p:cNvSpPr>
              <a:spLocks noChangeArrowheads="1"/>
            </p:cNvSpPr>
            <p:nvPr/>
          </p:nvSpPr>
          <p:spPr bwMode="auto">
            <a:xfrm>
              <a:off x="2847" y="1827"/>
              <a:ext cx="12" cy="36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1" name="Freeform 39"/>
            <p:cNvSpPr/>
            <p:nvPr/>
          </p:nvSpPr>
          <p:spPr bwMode="auto">
            <a:xfrm>
              <a:off x="2852" y="2189"/>
              <a:ext cx="170" cy="19"/>
            </a:xfrm>
            <a:custGeom>
              <a:avLst/>
              <a:gdLst>
                <a:gd name="T0" fmla="*/ 170 w 170"/>
                <a:gd name="T1" fmla="*/ 19 h 19"/>
                <a:gd name="T2" fmla="*/ 0 w 170"/>
                <a:gd name="T3" fmla="*/ 12 h 19"/>
                <a:gd name="T4" fmla="*/ 0 w 170"/>
                <a:gd name="T5" fmla="*/ 0 h 19"/>
                <a:gd name="T6" fmla="*/ 170 w 170"/>
                <a:gd name="T7" fmla="*/ 7 h 19"/>
                <a:gd name="T8" fmla="*/ 170 w 170"/>
                <a:gd name="T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0" h="19">
                  <a:moveTo>
                    <a:pt x="170" y="19"/>
                  </a:moveTo>
                  <a:lnTo>
                    <a:pt x="0" y="12"/>
                  </a:lnTo>
                  <a:lnTo>
                    <a:pt x="0" y="0"/>
                  </a:lnTo>
                  <a:lnTo>
                    <a:pt x="170" y="7"/>
                  </a:lnTo>
                  <a:lnTo>
                    <a:pt x="170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2" name="Freeform 40"/>
            <p:cNvSpPr/>
            <p:nvPr/>
          </p:nvSpPr>
          <p:spPr bwMode="auto">
            <a:xfrm>
              <a:off x="2725" y="2028"/>
              <a:ext cx="130" cy="170"/>
            </a:xfrm>
            <a:custGeom>
              <a:avLst/>
              <a:gdLst>
                <a:gd name="T0" fmla="*/ 120 w 130"/>
                <a:gd name="T1" fmla="*/ 170 h 170"/>
                <a:gd name="T2" fmla="*/ 0 w 130"/>
                <a:gd name="T3" fmla="*/ 7 h 170"/>
                <a:gd name="T4" fmla="*/ 9 w 130"/>
                <a:gd name="T5" fmla="*/ 0 h 170"/>
                <a:gd name="T6" fmla="*/ 130 w 130"/>
                <a:gd name="T7" fmla="*/ 163 h 170"/>
                <a:gd name="T8" fmla="*/ 120 w 130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" h="170">
                  <a:moveTo>
                    <a:pt x="120" y="170"/>
                  </a:moveTo>
                  <a:lnTo>
                    <a:pt x="0" y="7"/>
                  </a:lnTo>
                  <a:lnTo>
                    <a:pt x="9" y="0"/>
                  </a:lnTo>
                  <a:lnTo>
                    <a:pt x="130" y="163"/>
                  </a:lnTo>
                  <a:lnTo>
                    <a:pt x="120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3" name="Freeform 41"/>
            <p:cNvSpPr/>
            <p:nvPr/>
          </p:nvSpPr>
          <p:spPr bwMode="auto">
            <a:xfrm>
              <a:off x="2845" y="2047"/>
              <a:ext cx="191" cy="151"/>
            </a:xfrm>
            <a:custGeom>
              <a:avLst/>
              <a:gdLst>
                <a:gd name="T0" fmla="*/ 7 w 191"/>
                <a:gd name="T1" fmla="*/ 151 h 151"/>
                <a:gd name="T2" fmla="*/ 0 w 191"/>
                <a:gd name="T3" fmla="*/ 142 h 151"/>
                <a:gd name="T4" fmla="*/ 184 w 191"/>
                <a:gd name="T5" fmla="*/ 0 h 151"/>
                <a:gd name="T6" fmla="*/ 191 w 191"/>
                <a:gd name="T7" fmla="*/ 10 h 151"/>
                <a:gd name="T8" fmla="*/ 7 w 191"/>
                <a:gd name="T9" fmla="*/ 151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1" h="151">
                  <a:moveTo>
                    <a:pt x="7" y="151"/>
                  </a:moveTo>
                  <a:lnTo>
                    <a:pt x="0" y="142"/>
                  </a:lnTo>
                  <a:lnTo>
                    <a:pt x="184" y="0"/>
                  </a:lnTo>
                  <a:lnTo>
                    <a:pt x="191" y="10"/>
                  </a:lnTo>
                  <a:lnTo>
                    <a:pt x="7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4" name="Freeform 42"/>
            <p:cNvSpPr/>
            <p:nvPr/>
          </p:nvSpPr>
          <p:spPr bwMode="auto">
            <a:xfrm>
              <a:off x="2585" y="2191"/>
              <a:ext cx="265" cy="19"/>
            </a:xfrm>
            <a:custGeom>
              <a:avLst/>
              <a:gdLst>
                <a:gd name="T0" fmla="*/ 0 w 265"/>
                <a:gd name="T1" fmla="*/ 19 h 19"/>
                <a:gd name="T2" fmla="*/ 0 w 265"/>
                <a:gd name="T3" fmla="*/ 7 h 19"/>
                <a:gd name="T4" fmla="*/ 265 w 265"/>
                <a:gd name="T5" fmla="*/ 0 h 19"/>
                <a:gd name="T6" fmla="*/ 265 w 265"/>
                <a:gd name="T7" fmla="*/ 12 h 19"/>
                <a:gd name="T8" fmla="*/ 0 w 265"/>
                <a:gd name="T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5" h="19">
                  <a:moveTo>
                    <a:pt x="0" y="19"/>
                  </a:moveTo>
                  <a:lnTo>
                    <a:pt x="0" y="7"/>
                  </a:lnTo>
                  <a:lnTo>
                    <a:pt x="265" y="0"/>
                  </a:lnTo>
                  <a:lnTo>
                    <a:pt x="265" y="12"/>
                  </a:lnTo>
                  <a:lnTo>
                    <a:pt x="0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5" name="Freeform 43"/>
            <p:cNvSpPr/>
            <p:nvPr/>
          </p:nvSpPr>
          <p:spPr bwMode="auto">
            <a:xfrm>
              <a:off x="2524" y="2005"/>
              <a:ext cx="66" cy="201"/>
            </a:xfrm>
            <a:custGeom>
              <a:avLst/>
              <a:gdLst>
                <a:gd name="T0" fmla="*/ 54 w 66"/>
                <a:gd name="T1" fmla="*/ 201 h 201"/>
                <a:gd name="T2" fmla="*/ 0 w 66"/>
                <a:gd name="T3" fmla="*/ 2 h 201"/>
                <a:gd name="T4" fmla="*/ 12 w 66"/>
                <a:gd name="T5" fmla="*/ 0 h 201"/>
                <a:gd name="T6" fmla="*/ 66 w 66"/>
                <a:gd name="T7" fmla="*/ 198 h 201"/>
                <a:gd name="T8" fmla="*/ 54 w 66"/>
                <a:gd name="T9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201">
                  <a:moveTo>
                    <a:pt x="54" y="201"/>
                  </a:moveTo>
                  <a:lnTo>
                    <a:pt x="0" y="2"/>
                  </a:lnTo>
                  <a:lnTo>
                    <a:pt x="12" y="0"/>
                  </a:lnTo>
                  <a:lnTo>
                    <a:pt x="66" y="198"/>
                  </a:lnTo>
                  <a:lnTo>
                    <a:pt x="54" y="2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6" name="Freeform 44"/>
            <p:cNvSpPr/>
            <p:nvPr/>
          </p:nvSpPr>
          <p:spPr bwMode="auto">
            <a:xfrm>
              <a:off x="2578" y="2031"/>
              <a:ext cx="154" cy="175"/>
            </a:xfrm>
            <a:custGeom>
              <a:avLst/>
              <a:gdLst>
                <a:gd name="T0" fmla="*/ 9 w 154"/>
                <a:gd name="T1" fmla="*/ 175 h 175"/>
                <a:gd name="T2" fmla="*/ 0 w 154"/>
                <a:gd name="T3" fmla="*/ 167 h 175"/>
                <a:gd name="T4" fmla="*/ 147 w 154"/>
                <a:gd name="T5" fmla="*/ 0 h 175"/>
                <a:gd name="T6" fmla="*/ 154 w 154"/>
                <a:gd name="T7" fmla="*/ 7 h 175"/>
                <a:gd name="T8" fmla="*/ 9 w 154"/>
                <a:gd name="T9" fmla="*/ 175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" h="175">
                  <a:moveTo>
                    <a:pt x="9" y="175"/>
                  </a:moveTo>
                  <a:lnTo>
                    <a:pt x="0" y="167"/>
                  </a:lnTo>
                  <a:lnTo>
                    <a:pt x="147" y="0"/>
                  </a:lnTo>
                  <a:lnTo>
                    <a:pt x="154" y="7"/>
                  </a:lnTo>
                  <a:lnTo>
                    <a:pt x="9" y="1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7" name="Freeform 45"/>
            <p:cNvSpPr/>
            <p:nvPr/>
          </p:nvSpPr>
          <p:spPr bwMode="auto">
            <a:xfrm>
              <a:off x="2526" y="2000"/>
              <a:ext cx="203" cy="35"/>
            </a:xfrm>
            <a:custGeom>
              <a:avLst/>
              <a:gdLst>
                <a:gd name="T0" fmla="*/ 203 w 203"/>
                <a:gd name="T1" fmla="*/ 35 h 35"/>
                <a:gd name="T2" fmla="*/ 0 w 203"/>
                <a:gd name="T3" fmla="*/ 9 h 35"/>
                <a:gd name="T4" fmla="*/ 2 w 203"/>
                <a:gd name="T5" fmla="*/ 0 h 35"/>
                <a:gd name="T6" fmla="*/ 203 w 203"/>
                <a:gd name="T7" fmla="*/ 26 h 35"/>
                <a:gd name="T8" fmla="*/ 203 w 203"/>
                <a:gd name="T9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" h="35">
                  <a:moveTo>
                    <a:pt x="203" y="35"/>
                  </a:moveTo>
                  <a:lnTo>
                    <a:pt x="0" y="9"/>
                  </a:lnTo>
                  <a:lnTo>
                    <a:pt x="2" y="0"/>
                  </a:lnTo>
                  <a:lnTo>
                    <a:pt x="203" y="26"/>
                  </a:lnTo>
                  <a:lnTo>
                    <a:pt x="203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8" name="Freeform 46"/>
            <p:cNvSpPr/>
            <p:nvPr/>
          </p:nvSpPr>
          <p:spPr bwMode="auto">
            <a:xfrm>
              <a:off x="2725" y="1827"/>
              <a:ext cx="132" cy="206"/>
            </a:xfrm>
            <a:custGeom>
              <a:avLst/>
              <a:gdLst>
                <a:gd name="T0" fmla="*/ 9 w 132"/>
                <a:gd name="T1" fmla="*/ 206 h 206"/>
                <a:gd name="T2" fmla="*/ 0 w 132"/>
                <a:gd name="T3" fmla="*/ 199 h 206"/>
                <a:gd name="T4" fmla="*/ 122 w 132"/>
                <a:gd name="T5" fmla="*/ 0 h 206"/>
                <a:gd name="T6" fmla="*/ 132 w 132"/>
                <a:gd name="T7" fmla="*/ 8 h 206"/>
                <a:gd name="T8" fmla="*/ 9 w 132"/>
                <a:gd name="T9" fmla="*/ 206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2" h="206">
                  <a:moveTo>
                    <a:pt x="9" y="206"/>
                  </a:moveTo>
                  <a:lnTo>
                    <a:pt x="0" y="199"/>
                  </a:lnTo>
                  <a:lnTo>
                    <a:pt x="122" y="0"/>
                  </a:lnTo>
                  <a:lnTo>
                    <a:pt x="132" y="8"/>
                  </a:lnTo>
                  <a:lnTo>
                    <a:pt x="9" y="2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9" name="Freeform 47"/>
            <p:cNvSpPr/>
            <p:nvPr/>
          </p:nvSpPr>
          <p:spPr bwMode="auto">
            <a:xfrm>
              <a:off x="3027" y="1939"/>
              <a:ext cx="156" cy="118"/>
            </a:xfrm>
            <a:custGeom>
              <a:avLst/>
              <a:gdLst>
                <a:gd name="T0" fmla="*/ 7 w 156"/>
                <a:gd name="T1" fmla="*/ 118 h 118"/>
                <a:gd name="T2" fmla="*/ 0 w 156"/>
                <a:gd name="T3" fmla="*/ 108 h 118"/>
                <a:gd name="T4" fmla="*/ 149 w 156"/>
                <a:gd name="T5" fmla="*/ 0 h 118"/>
                <a:gd name="T6" fmla="*/ 156 w 156"/>
                <a:gd name="T7" fmla="*/ 7 h 118"/>
                <a:gd name="T8" fmla="*/ 7 w 156"/>
                <a:gd name="T9" fmla="*/ 118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118">
                  <a:moveTo>
                    <a:pt x="7" y="118"/>
                  </a:moveTo>
                  <a:lnTo>
                    <a:pt x="0" y="108"/>
                  </a:lnTo>
                  <a:lnTo>
                    <a:pt x="149" y="0"/>
                  </a:lnTo>
                  <a:lnTo>
                    <a:pt x="156" y="7"/>
                  </a:lnTo>
                  <a:lnTo>
                    <a:pt x="7" y="1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0" name="Freeform 48"/>
            <p:cNvSpPr/>
            <p:nvPr/>
          </p:nvSpPr>
          <p:spPr bwMode="auto">
            <a:xfrm>
              <a:off x="3018" y="2054"/>
              <a:ext cx="18" cy="144"/>
            </a:xfrm>
            <a:custGeom>
              <a:avLst/>
              <a:gdLst>
                <a:gd name="T0" fmla="*/ 11 w 18"/>
                <a:gd name="T1" fmla="*/ 144 h 144"/>
                <a:gd name="T2" fmla="*/ 0 w 18"/>
                <a:gd name="T3" fmla="*/ 144 h 144"/>
                <a:gd name="T4" fmla="*/ 7 w 18"/>
                <a:gd name="T5" fmla="*/ 0 h 144"/>
                <a:gd name="T6" fmla="*/ 18 w 18"/>
                <a:gd name="T7" fmla="*/ 0 h 144"/>
                <a:gd name="T8" fmla="*/ 11 w 18"/>
                <a:gd name="T9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44">
                  <a:moveTo>
                    <a:pt x="11" y="144"/>
                  </a:moveTo>
                  <a:lnTo>
                    <a:pt x="0" y="144"/>
                  </a:lnTo>
                  <a:lnTo>
                    <a:pt x="7" y="0"/>
                  </a:lnTo>
                  <a:lnTo>
                    <a:pt x="18" y="0"/>
                  </a:lnTo>
                  <a:lnTo>
                    <a:pt x="11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1" name="Freeform 49"/>
            <p:cNvSpPr/>
            <p:nvPr/>
          </p:nvSpPr>
          <p:spPr bwMode="auto">
            <a:xfrm>
              <a:off x="2732" y="2021"/>
              <a:ext cx="297" cy="40"/>
            </a:xfrm>
            <a:custGeom>
              <a:avLst/>
              <a:gdLst>
                <a:gd name="T0" fmla="*/ 297 w 297"/>
                <a:gd name="T1" fmla="*/ 40 h 40"/>
                <a:gd name="T2" fmla="*/ 0 w 297"/>
                <a:gd name="T3" fmla="*/ 10 h 40"/>
                <a:gd name="T4" fmla="*/ 0 w 297"/>
                <a:gd name="T5" fmla="*/ 0 h 40"/>
                <a:gd name="T6" fmla="*/ 297 w 297"/>
                <a:gd name="T7" fmla="*/ 29 h 40"/>
                <a:gd name="T8" fmla="*/ 297 w 297"/>
                <a:gd name="T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7" h="40">
                  <a:moveTo>
                    <a:pt x="297" y="40"/>
                  </a:moveTo>
                  <a:lnTo>
                    <a:pt x="0" y="10"/>
                  </a:lnTo>
                  <a:lnTo>
                    <a:pt x="0" y="0"/>
                  </a:lnTo>
                  <a:lnTo>
                    <a:pt x="297" y="29"/>
                  </a:lnTo>
                  <a:lnTo>
                    <a:pt x="297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2" name="Freeform 50"/>
            <p:cNvSpPr/>
            <p:nvPr/>
          </p:nvSpPr>
          <p:spPr bwMode="auto">
            <a:xfrm>
              <a:off x="3022" y="1853"/>
              <a:ext cx="14" cy="199"/>
            </a:xfrm>
            <a:custGeom>
              <a:avLst/>
              <a:gdLst>
                <a:gd name="T0" fmla="*/ 3 w 14"/>
                <a:gd name="T1" fmla="*/ 199 h 199"/>
                <a:gd name="T2" fmla="*/ 0 w 14"/>
                <a:gd name="T3" fmla="*/ 0 h 199"/>
                <a:gd name="T4" fmla="*/ 12 w 14"/>
                <a:gd name="T5" fmla="*/ 0 h 199"/>
                <a:gd name="T6" fmla="*/ 14 w 14"/>
                <a:gd name="T7" fmla="*/ 199 h 199"/>
                <a:gd name="T8" fmla="*/ 3 w 14"/>
                <a:gd name="T9" fmla="*/ 199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99">
                  <a:moveTo>
                    <a:pt x="3" y="199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14" y="199"/>
                  </a:lnTo>
                  <a:lnTo>
                    <a:pt x="3" y="1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3" name="Freeform 51"/>
            <p:cNvSpPr/>
            <p:nvPr/>
          </p:nvSpPr>
          <p:spPr bwMode="auto">
            <a:xfrm>
              <a:off x="3027" y="2042"/>
              <a:ext cx="123" cy="133"/>
            </a:xfrm>
            <a:custGeom>
              <a:avLst/>
              <a:gdLst>
                <a:gd name="T0" fmla="*/ 49 w 52"/>
                <a:gd name="T1" fmla="*/ 56 h 56"/>
                <a:gd name="T2" fmla="*/ 0 w 52"/>
                <a:gd name="T3" fmla="*/ 2 h 56"/>
                <a:gd name="T4" fmla="*/ 4 w 52"/>
                <a:gd name="T5" fmla="*/ 0 h 56"/>
                <a:gd name="T6" fmla="*/ 2 w 52"/>
                <a:gd name="T7" fmla="*/ 1 h 56"/>
                <a:gd name="T8" fmla="*/ 4 w 52"/>
                <a:gd name="T9" fmla="*/ 0 h 56"/>
                <a:gd name="T10" fmla="*/ 52 w 52"/>
                <a:gd name="T11" fmla="*/ 53 h 56"/>
                <a:gd name="T12" fmla="*/ 49 w 52"/>
                <a:gd name="T13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56">
                  <a:moveTo>
                    <a:pt x="49" y="56"/>
                  </a:moveTo>
                  <a:cubicBezTo>
                    <a:pt x="1" y="4"/>
                    <a:pt x="0" y="2"/>
                    <a:pt x="0" y="2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6" y="2"/>
                    <a:pt x="34" y="33"/>
                    <a:pt x="52" y="53"/>
                  </a:cubicBezTo>
                  <a:lnTo>
                    <a:pt x="49" y="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4" name="Freeform 52"/>
            <p:cNvSpPr/>
            <p:nvPr/>
          </p:nvSpPr>
          <p:spPr bwMode="auto">
            <a:xfrm>
              <a:off x="3025" y="2168"/>
              <a:ext cx="123" cy="40"/>
            </a:xfrm>
            <a:custGeom>
              <a:avLst/>
              <a:gdLst>
                <a:gd name="T0" fmla="*/ 2 w 123"/>
                <a:gd name="T1" fmla="*/ 40 h 40"/>
                <a:gd name="T2" fmla="*/ 0 w 123"/>
                <a:gd name="T3" fmla="*/ 30 h 40"/>
                <a:gd name="T4" fmla="*/ 120 w 123"/>
                <a:gd name="T5" fmla="*/ 0 h 40"/>
                <a:gd name="T6" fmla="*/ 123 w 123"/>
                <a:gd name="T7" fmla="*/ 12 h 40"/>
                <a:gd name="T8" fmla="*/ 2 w 123"/>
                <a:gd name="T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40">
                  <a:moveTo>
                    <a:pt x="2" y="40"/>
                  </a:moveTo>
                  <a:lnTo>
                    <a:pt x="0" y="30"/>
                  </a:lnTo>
                  <a:lnTo>
                    <a:pt x="120" y="0"/>
                  </a:lnTo>
                  <a:lnTo>
                    <a:pt x="123" y="12"/>
                  </a:lnTo>
                  <a:lnTo>
                    <a:pt x="2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5" name="Freeform 53"/>
            <p:cNvSpPr/>
            <p:nvPr/>
          </p:nvSpPr>
          <p:spPr bwMode="auto">
            <a:xfrm>
              <a:off x="3145" y="1943"/>
              <a:ext cx="38" cy="232"/>
            </a:xfrm>
            <a:custGeom>
              <a:avLst/>
              <a:gdLst>
                <a:gd name="T0" fmla="*/ 10 w 38"/>
                <a:gd name="T1" fmla="*/ 232 h 232"/>
                <a:gd name="T2" fmla="*/ 0 w 38"/>
                <a:gd name="T3" fmla="*/ 232 h 232"/>
                <a:gd name="T4" fmla="*/ 26 w 38"/>
                <a:gd name="T5" fmla="*/ 0 h 232"/>
                <a:gd name="T6" fmla="*/ 38 w 38"/>
                <a:gd name="T7" fmla="*/ 0 h 232"/>
                <a:gd name="T8" fmla="*/ 10 w 38"/>
                <a:gd name="T9" fmla="*/ 232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32">
                  <a:moveTo>
                    <a:pt x="10" y="232"/>
                  </a:moveTo>
                  <a:lnTo>
                    <a:pt x="0" y="232"/>
                  </a:lnTo>
                  <a:lnTo>
                    <a:pt x="26" y="0"/>
                  </a:lnTo>
                  <a:lnTo>
                    <a:pt x="38" y="0"/>
                  </a:lnTo>
                  <a:lnTo>
                    <a:pt x="10" y="2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6" name="Freeform 54"/>
            <p:cNvSpPr/>
            <p:nvPr/>
          </p:nvSpPr>
          <p:spPr bwMode="auto">
            <a:xfrm>
              <a:off x="3174" y="1733"/>
              <a:ext cx="111" cy="215"/>
            </a:xfrm>
            <a:custGeom>
              <a:avLst/>
              <a:gdLst>
                <a:gd name="T0" fmla="*/ 9 w 111"/>
                <a:gd name="T1" fmla="*/ 215 h 215"/>
                <a:gd name="T2" fmla="*/ 0 w 111"/>
                <a:gd name="T3" fmla="*/ 210 h 215"/>
                <a:gd name="T4" fmla="*/ 101 w 111"/>
                <a:gd name="T5" fmla="*/ 0 h 215"/>
                <a:gd name="T6" fmla="*/ 111 w 111"/>
                <a:gd name="T7" fmla="*/ 7 h 215"/>
                <a:gd name="T8" fmla="*/ 9 w 111"/>
                <a:gd name="T9" fmla="*/ 215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" h="215">
                  <a:moveTo>
                    <a:pt x="9" y="215"/>
                  </a:moveTo>
                  <a:lnTo>
                    <a:pt x="0" y="210"/>
                  </a:lnTo>
                  <a:lnTo>
                    <a:pt x="101" y="0"/>
                  </a:lnTo>
                  <a:lnTo>
                    <a:pt x="111" y="7"/>
                  </a:lnTo>
                  <a:lnTo>
                    <a:pt x="9" y="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7" name="Freeform 55"/>
            <p:cNvSpPr/>
            <p:nvPr/>
          </p:nvSpPr>
          <p:spPr bwMode="auto">
            <a:xfrm>
              <a:off x="3273" y="1478"/>
              <a:ext cx="132" cy="262"/>
            </a:xfrm>
            <a:custGeom>
              <a:avLst/>
              <a:gdLst>
                <a:gd name="T0" fmla="*/ 12 w 132"/>
                <a:gd name="T1" fmla="*/ 262 h 262"/>
                <a:gd name="T2" fmla="*/ 0 w 132"/>
                <a:gd name="T3" fmla="*/ 257 h 262"/>
                <a:gd name="T4" fmla="*/ 123 w 132"/>
                <a:gd name="T5" fmla="*/ 0 h 262"/>
                <a:gd name="T6" fmla="*/ 132 w 132"/>
                <a:gd name="T7" fmla="*/ 5 h 262"/>
                <a:gd name="T8" fmla="*/ 12 w 132"/>
                <a:gd name="T9" fmla="*/ 262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2" h="262">
                  <a:moveTo>
                    <a:pt x="12" y="262"/>
                  </a:moveTo>
                  <a:lnTo>
                    <a:pt x="0" y="257"/>
                  </a:lnTo>
                  <a:lnTo>
                    <a:pt x="123" y="0"/>
                  </a:lnTo>
                  <a:lnTo>
                    <a:pt x="132" y="5"/>
                  </a:lnTo>
                  <a:lnTo>
                    <a:pt x="12" y="2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8" name="Freeform 56"/>
            <p:cNvSpPr/>
            <p:nvPr/>
          </p:nvSpPr>
          <p:spPr bwMode="auto">
            <a:xfrm>
              <a:off x="3145" y="1591"/>
              <a:ext cx="140" cy="149"/>
            </a:xfrm>
            <a:custGeom>
              <a:avLst/>
              <a:gdLst>
                <a:gd name="T0" fmla="*/ 130 w 140"/>
                <a:gd name="T1" fmla="*/ 149 h 149"/>
                <a:gd name="T2" fmla="*/ 0 w 140"/>
                <a:gd name="T3" fmla="*/ 10 h 149"/>
                <a:gd name="T4" fmla="*/ 7 w 140"/>
                <a:gd name="T5" fmla="*/ 0 h 149"/>
                <a:gd name="T6" fmla="*/ 140 w 140"/>
                <a:gd name="T7" fmla="*/ 142 h 149"/>
                <a:gd name="T8" fmla="*/ 130 w 140"/>
                <a:gd name="T9" fmla="*/ 149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0" h="149">
                  <a:moveTo>
                    <a:pt x="130" y="149"/>
                  </a:moveTo>
                  <a:lnTo>
                    <a:pt x="0" y="10"/>
                  </a:lnTo>
                  <a:lnTo>
                    <a:pt x="7" y="0"/>
                  </a:lnTo>
                  <a:lnTo>
                    <a:pt x="140" y="142"/>
                  </a:lnTo>
                  <a:lnTo>
                    <a:pt x="130" y="1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9" name="Freeform 57"/>
            <p:cNvSpPr/>
            <p:nvPr/>
          </p:nvSpPr>
          <p:spPr bwMode="auto">
            <a:xfrm>
              <a:off x="3025" y="1591"/>
              <a:ext cx="127" cy="267"/>
            </a:xfrm>
            <a:custGeom>
              <a:avLst/>
              <a:gdLst>
                <a:gd name="T0" fmla="*/ 9 w 127"/>
                <a:gd name="T1" fmla="*/ 267 h 267"/>
                <a:gd name="T2" fmla="*/ 0 w 127"/>
                <a:gd name="T3" fmla="*/ 262 h 267"/>
                <a:gd name="T4" fmla="*/ 118 w 127"/>
                <a:gd name="T5" fmla="*/ 0 h 267"/>
                <a:gd name="T6" fmla="*/ 127 w 127"/>
                <a:gd name="T7" fmla="*/ 5 h 267"/>
                <a:gd name="T8" fmla="*/ 9 w 127"/>
                <a:gd name="T9" fmla="*/ 267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267">
                  <a:moveTo>
                    <a:pt x="9" y="267"/>
                  </a:moveTo>
                  <a:lnTo>
                    <a:pt x="0" y="262"/>
                  </a:lnTo>
                  <a:lnTo>
                    <a:pt x="118" y="0"/>
                  </a:lnTo>
                  <a:lnTo>
                    <a:pt x="127" y="5"/>
                  </a:lnTo>
                  <a:lnTo>
                    <a:pt x="9" y="2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0" name="Freeform 58"/>
            <p:cNvSpPr/>
            <p:nvPr/>
          </p:nvSpPr>
          <p:spPr bwMode="auto">
            <a:xfrm>
              <a:off x="2852" y="1823"/>
              <a:ext cx="175" cy="38"/>
            </a:xfrm>
            <a:custGeom>
              <a:avLst/>
              <a:gdLst>
                <a:gd name="T0" fmla="*/ 173 w 175"/>
                <a:gd name="T1" fmla="*/ 38 h 38"/>
                <a:gd name="T2" fmla="*/ 0 w 175"/>
                <a:gd name="T3" fmla="*/ 12 h 38"/>
                <a:gd name="T4" fmla="*/ 3 w 175"/>
                <a:gd name="T5" fmla="*/ 0 h 38"/>
                <a:gd name="T6" fmla="*/ 175 w 175"/>
                <a:gd name="T7" fmla="*/ 26 h 38"/>
                <a:gd name="T8" fmla="*/ 173 w 175"/>
                <a:gd name="T9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" h="38">
                  <a:moveTo>
                    <a:pt x="173" y="38"/>
                  </a:moveTo>
                  <a:lnTo>
                    <a:pt x="0" y="12"/>
                  </a:lnTo>
                  <a:lnTo>
                    <a:pt x="3" y="0"/>
                  </a:lnTo>
                  <a:lnTo>
                    <a:pt x="175" y="26"/>
                  </a:lnTo>
                  <a:lnTo>
                    <a:pt x="173" y="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1" name="Freeform 59"/>
            <p:cNvSpPr/>
            <p:nvPr/>
          </p:nvSpPr>
          <p:spPr bwMode="auto">
            <a:xfrm>
              <a:off x="3027" y="1849"/>
              <a:ext cx="154" cy="97"/>
            </a:xfrm>
            <a:custGeom>
              <a:avLst/>
              <a:gdLst>
                <a:gd name="T0" fmla="*/ 147 w 154"/>
                <a:gd name="T1" fmla="*/ 97 h 97"/>
                <a:gd name="T2" fmla="*/ 0 w 154"/>
                <a:gd name="T3" fmla="*/ 9 h 97"/>
                <a:gd name="T4" fmla="*/ 7 w 154"/>
                <a:gd name="T5" fmla="*/ 0 h 97"/>
                <a:gd name="T6" fmla="*/ 154 w 154"/>
                <a:gd name="T7" fmla="*/ 87 h 97"/>
                <a:gd name="T8" fmla="*/ 147 w 154"/>
                <a:gd name="T9" fmla="*/ 9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" h="97">
                  <a:moveTo>
                    <a:pt x="147" y="97"/>
                  </a:moveTo>
                  <a:lnTo>
                    <a:pt x="0" y="9"/>
                  </a:lnTo>
                  <a:lnTo>
                    <a:pt x="7" y="0"/>
                  </a:lnTo>
                  <a:lnTo>
                    <a:pt x="154" y="87"/>
                  </a:lnTo>
                  <a:lnTo>
                    <a:pt x="147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2" name="Freeform 60"/>
            <p:cNvSpPr/>
            <p:nvPr/>
          </p:nvSpPr>
          <p:spPr bwMode="auto">
            <a:xfrm>
              <a:off x="3029" y="1731"/>
              <a:ext cx="251" cy="125"/>
            </a:xfrm>
            <a:custGeom>
              <a:avLst/>
              <a:gdLst>
                <a:gd name="T0" fmla="*/ 5 w 251"/>
                <a:gd name="T1" fmla="*/ 125 h 125"/>
                <a:gd name="T2" fmla="*/ 0 w 251"/>
                <a:gd name="T3" fmla="*/ 115 h 125"/>
                <a:gd name="T4" fmla="*/ 246 w 251"/>
                <a:gd name="T5" fmla="*/ 0 h 125"/>
                <a:gd name="T6" fmla="*/ 251 w 251"/>
                <a:gd name="T7" fmla="*/ 11 h 125"/>
                <a:gd name="T8" fmla="*/ 5 w 251"/>
                <a:gd name="T9" fmla="*/ 125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1" h="125">
                  <a:moveTo>
                    <a:pt x="5" y="125"/>
                  </a:moveTo>
                  <a:lnTo>
                    <a:pt x="0" y="115"/>
                  </a:lnTo>
                  <a:lnTo>
                    <a:pt x="246" y="0"/>
                  </a:lnTo>
                  <a:lnTo>
                    <a:pt x="251" y="11"/>
                  </a:lnTo>
                  <a:lnTo>
                    <a:pt x="5" y="1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3" name="Freeform 61"/>
            <p:cNvSpPr/>
            <p:nvPr/>
          </p:nvSpPr>
          <p:spPr bwMode="auto">
            <a:xfrm>
              <a:off x="2989" y="1636"/>
              <a:ext cx="45" cy="215"/>
            </a:xfrm>
            <a:custGeom>
              <a:avLst/>
              <a:gdLst>
                <a:gd name="T0" fmla="*/ 36 w 45"/>
                <a:gd name="T1" fmla="*/ 215 h 215"/>
                <a:gd name="T2" fmla="*/ 0 w 45"/>
                <a:gd name="T3" fmla="*/ 2 h 215"/>
                <a:gd name="T4" fmla="*/ 12 w 45"/>
                <a:gd name="T5" fmla="*/ 0 h 215"/>
                <a:gd name="T6" fmla="*/ 45 w 45"/>
                <a:gd name="T7" fmla="*/ 213 h 215"/>
                <a:gd name="T8" fmla="*/ 36 w 45"/>
                <a:gd name="T9" fmla="*/ 215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215">
                  <a:moveTo>
                    <a:pt x="36" y="215"/>
                  </a:moveTo>
                  <a:lnTo>
                    <a:pt x="0" y="2"/>
                  </a:lnTo>
                  <a:lnTo>
                    <a:pt x="12" y="0"/>
                  </a:lnTo>
                  <a:lnTo>
                    <a:pt x="45" y="213"/>
                  </a:lnTo>
                  <a:lnTo>
                    <a:pt x="36" y="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4" name="Freeform 62"/>
            <p:cNvSpPr/>
            <p:nvPr/>
          </p:nvSpPr>
          <p:spPr bwMode="auto">
            <a:xfrm>
              <a:off x="2845" y="1641"/>
              <a:ext cx="14" cy="186"/>
            </a:xfrm>
            <a:custGeom>
              <a:avLst/>
              <a:gdLst>
                <a:gd name="T0" fmla="*/ 2 w 14"/>
                <a:gd name="T1" fmla="*/ 186 h 186"/>
                <a:gd name="T2" fmla="*/ 0 w 14"/>
                <a:gd name="T3" fmla="*/ 0 h 186"/>
                <a:gd name="T4" fmla="*/ 12 w 14"/>
                <a:gd name="T5" fmla="*/ 0 h 186"/>
                <a:gd name="T6" fmla="*/ 14 w 14"/>
                <a:gd name="T7" fmla="*/ 186 h 186"/>
                <a:gd name="T8" fmla="*/ 2 w 14"/>
                <a:gd name="T9" fmla="*/ 186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86">
                  <a:moveTo>
                    <a:pt x="2" y="186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14" y="186"/>
                  </a:lnTo>
                  <a:lnTo>
                    <a:pt x="2" y="1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5" name="Freeform 63"/>
            <p:cNvSpPr/>
            <p:nvPr/>
          </p:nvSpPr>
          <p:spPr bwMode="auto">
            <a:xfrm>
              <a:off x="2833" y="1350"/>
              <a:ext cx="24" cy="293"/>
            </a:xfrm>
            <a:custGeom>
              <a:avLst/>
              <a:gdLst>
                <a:gd name="T0" fmla="*/ 12 w 24"/>
                <a:gd name="T1" fmla="*/ 293 h 293"/>
                <a:gd name="T2" fmla="*/ 0 w 24"/>
                <a:gd name="T3" fmla="*/ 3 h 293"/>
                <a:gd name="T4" fmla="*/ 12 w 24"/>
                <a:gd name="T5" fmla="*/ 0 h 293"/>
                <a:gd name="T6" fmla="*/ 24 w 24"/>
                <a:gd name="T7" fmla="*/ 293 h 293"/>
                <a:gd name="T8" fmla="*/ 12 w 24"/>
                <a:gd name="T9" fmla="*/ 293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3">
                  <a:moveTo>
                    <a:pt x="12" y="293"/>
                  </a:moveTo>
                  <a:lnTo>
                    <a:pt x="0" y="3"/>
                  </a:lnTo>
                  <a:lnTo>
                    <a:pt x="12" y="0"/>
                  </a:lnTo>
                  <a:lnTo>
                    <a:pt x="24" y="293"/>
                  </a:lnTo>
                  <a:lnTo>
                    <a:pt x="12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6" name="Freeform 64"/>
            <p:cNvSpPr/>
            <p:nvPr/>
          </p:nvSpPr>
          <p:spPr bwMode="auto">
            <a:xfrm>
              <a:off x="2855" y="1631"/>
              <a:ext cx="141" cy="22"/>
            </a:xfrm>
            <a:custGeom>
              <a:avLst/>
              <a:gdLst>
                <a:gd name="T0" fmla="*/ 0 w 141"/>
                <a:gd name="T1" fmla="*/ 22 h 22"/>
                <a:gd name="T2" fmla="*/ 0 w 141"/>
                <a:gd name="T3" fmla="*/ 10 h 22"/>
                <a:gd name="T4" fmla="*/ 141 w 141"/>
                <a:gd name="T5" fmla="*/ 0 h 22"/>
                <a:gd name="T6" fmla="*/ 141 w 141"/>
                <a:gd name="T7" fmla="*/ 12 h 22"/>
                <a:gd name="T8" fmla="*/ 0 w 141"/>
                <a:gd name="T9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1" h="22">
                  <a:moveTo>
                    <a:pt x="0" y="22"/>
                  </a:moveTo>
                  <a:lnTo>
                    <a:pt x="0" y="10"/>
                  </a:lnTo>
                  <a:lnTo>
                    <a:pt x="141" y="0"/>
                  </a:lnTo>
                  <a:lnTo>
                    <a:pt x="141" y="12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7" name="Freeform 65"/>
            <p:cNvSpPr/>
            <p:nvPr/>
          </p:nvSpPr>
          <p:spPr bwMode="auto">
            <a:xfrm>
              <a:off x="2649" y="1643"/>
              <a:ext cx="206" cy="140"/>
            </a:xfrm>
            <a:custGeom>
              <a:avLst/>
              <a:gdLst>
                <a:gd name="T0" fmla="*/ 7 w 206"/>
                <a:gd name="T1" fmla="*/ 140 h 140"/>
                <a:gd name="T2" fmla="*/ 0 w 206"/>
                <a:gd name="T3" fmla="*/ 130 h 140"/>
                <a:gd name="T4" fmla="*/ 198 w 206"/>
                <a:gd name="T5" fmla="*/ 0 h 140"/>
                <a:gd name="T6" fmla="*/ 206 w 206"/>
                <a:gd name="T7" fmla="*/ 10 h 140"/>
                <a:gd name="T8" fmla="*/ 7 w 206"/>
                <a:gd name="T9" fmla="*/ 14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6" h="140">
                  <a:moveTo>
                    <a:pt x="7" y="140"/>
                  </a:moveTo>
                  <a:lnTo>
                    <a:pt x="0" y="130"/>
                  </a:lnTo>
                  <a:lnTo>
                    <a:pt x="198" y="0"/>
                  </a:lnTo>
                  <a:lnTo>
                    <a:pt x="206" y="10"/>
                  </a:lnTo>
                  <a:lnTo>
                    <a:pt x="7" y="1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8" name="Freeform 66"/>
            <p:cNvSpPr/>
            <p:nvPr/>
          </p:nvSpPr>
          <p:spPr bwMode="auto">
            <a:xfrm>
              <a:off x="2524" y="1776"/>
              <a:ext cx="134" cy="231"/>
            </a:xfrm>
            <a:custGeom>
              <a:avLst/>
              <a:gdLst>
                <a:gd name="T0" fmla="*/ 9 w 134"/>
                <a:gd name="T1" fmla="*/ 231 h 231"/>
                <a:gd name="T2" fmla="*/ 0 w 134"/>
                <a:gd name="T3" fmla="*/ 224 h 231"/>
                <a:gd name="T4" fmla="*/ 125 w 134"/>
                <a:gd name="T5" fmla="*/ 0 h 231"/>
                <a:gd name="T6" fmla="*/ 134 w 134"/>
                <a:gd name="T7" fmla="*/ 4 h 231"/>
                <a:gd name="T8" fmla="*/ 9 w 134"/>
                <a:gd name="T9" fmla="*/ 23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4" h="231">
                  <a:moveTo>
                    <a:pt x="9" y="231"/>
                  </a:moveTo>
                  <a:lnTo>
                    <a:pt x="0" y="224"/>
                  </a:lnTo>
                  <a:lnTo>
                    <a:pt x="125" y="0"/>
                  </a:lnTo>
                  <a:lnTo>
                    <a:pt x="134" y="4"/>
                  </a:lnTo>
                  <a:lnTo>
                    <a:pt x="9" y="2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9" name="Freeform 67"/>
            <p:cNvSpPr/>
            <p:nvPr/>
          </p:nvSpPr>
          <p:spPr bwMode="auto">
            <a:xfrm>
              <a:off x="2526" y="1825"/>
              <a:ext cx="329" cy="177"/>
            </a:xfrm>
            <a:custGeom>
              <a:avLst/>
              <a:gdLst>
                <a:gd name="T0" fmla="*/ 5 w 329"/>
                <a:gd name="T1" fmla="*/ 177 h 177"/>
                <a:gd name="T2" fmla="*/ 0 w 329"/>
                <a:gd name="T3" fmla="*/ 168 h 177"/>
                <a:gd name="T4" fmla="*/ 324 w 329"/>
                <a:gd name="T5" fmla="*/ 0 h 177"/>
                <a:gd name="T6" fmla="*/ 329 w 329"/>
                <a:gd name="T7" fmla="*/ 10 h 177"/>
                <a:gd name="T8" fmla="*/ 5 w 329"/>
                <a:gd name="T9" fmla="*/ 177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9" h="177">
                  <a:moveTo>
                    <a:pt x="5" y="177"/>
                  </a:moveTo>
                  <a:lnTo>
                    <a:pt x="0" y="168"/>
                  </a:lnTo>
                  <a:lnTo>
                    <a:pt x="324" y="0"/>
                  </a:lnTo>
                  <a:lnTo>
                    <a:pt x="329" y="10"/>
                  </a:lnTo>
                  <a:lnTo>
                    <a:pt x="5" y="1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0" name="Freeform 68"/>
            <p:cNvSpPr/>
            <p:nvPr/>
          </p:nvSpPr>
          <p:spPr bwMode="auto">
            <a:xfrm>
              <a:off x="2649" y="1773"/>
              <a:ext cx="83" cy="255"/>
            </a:xfrm>
            <a:custGeom>
              <a:avLst/>
              <a:gdLst>
                <a:gd name="T0" fmla="*/ 73 w 83"/>
                <a:gd name="T1" fmla="*/ 255 h 255"/>
                <a:gd name="T2" fmla="*/ 0 w 83"/>
                <a:gd name="T3" fmla="*/ 5 h 255"/>
                <a:gd name="T4" fmla="*/ 12 w 83"/>
                <a:gd name="T5" fmla="*/ 0 h 255"/>
                <a:gd name="T6" fmla="*/ 83 w 83"/>
                <a:gd name="T7" fmla="*/ 251 h 255"/>
                <a:gd name="T8" fmla="*/ 73 w 83"/>
                <a:gd name="T9" fmla="*/ 255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" h="255">
                  <a:moveTo>
                    <a:pt x="73" y="255"/>
                  </a:moveTo>
                  <a:lnTo>
                    <a:pt x="0" y="5"/>
                  </a:lnTo>
                  <a:lnTo>
                    <a:pt x="12" y="0"/>
                  </a:lnTo>
                  <a:lnTo>
                    <a:pt x="83" y="251"/>
                  </a:lnTo>
                  <a:lnTo>
                    <a:pt x="73" y="2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1" name="Freeform 69"/>
            <p:cNvSpPr/>
            <p:nvPr/>
          </p:nvSpPr>
          <p:spPr bwMode="auto">
            <a:xfrm>
              <a:off x="2358" y="1650"/>
              <a:ext cx="175" cy="350"/>
            </a:xfrm>
            <a:custGeom>
              <a:avLst/>
              <a:gdLst>
                <a:gd name="T0" fmla="*/ 163 w 175"/>
                <a:gd name="T1" fmla="*/ 350 h 350"/>
                <a:gd name="T2" fmla="*/ 0 w 175"/>
                <a:gd name="T3" fmla="*/ 5 h 350"/>
                <a:gd name="T4" fmla="*/ 10 w 175"/>
                <a:gd name="T5" fmla="*/ 0 h 350"/>
                <a:gd name="T6" fmla="*/ 175 w 175"/>
                <a:gd name="T7" fmla="*/ 345 h 350"/>
                <a:gd name="T8" fmla="*/ 163 w 175"/>
                <a:gd name="T9" fmla="*/ 35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" h="350">
                  <a:moveTo>
                    <a:pt x="163" y="350"/>
                  </a:moveTo>
                  <a:lnTo>
                    <a:pt x="0" y="5"/>
                  </a:lnTo>
                  <a:lnTo>
                    <a:pt x="10" y="0"/>
                  </a:lnTo>
                  <a:lnTo>
                    <a:pt x="175" y="345"/>
                  </a:lnTo>
                  <a:lnTo>
                    <a:pt x="163" y="3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2" name="Freeform 70"/>
            <p:cNvSpPr/>
            <p:nvPr/>
          </p:nvSpPr>
          <p:spPr bwMode="auto">
            <a:xfrm>
              <a:off x="2283" y="1289"/>
              <a:ext cx="85" cy="366"/>
            </a:xfrm>
            <a:custGeom>
              <a:avLst/>
              <a:gdLst>
                <a:gd name="T0" fmla="*/ 73 w 85"/>
                <a:gd name="T1" fmla="*/ 366 h 366"/>
                <a:gd name="T2" fmla="*/ 0 w 85"/>
                <a:gd name="T3" fmla="*/ 2 h 366"/>
                <a:gd name="T4" fmla="*/ 11 w 85"/>
                <a:gd name="T5" fmla="*/ 0 h 366"/>
                <a:gd name="T6" fmla="*/ 85 w 85"/>
                <a:gd name="T7" fmla="*/ 366 h 366"/>
                <a:gd name="T8" fmla="*/ 73 w 85"/>
                <a:gd name="T9" fmla="*/ 366 h 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366">
                  <a:moveTo>
                    <a:pt x="73" y="366"/>
                  </a:moveTo>
                  <a:lnTo>
                    <a:pt x="0" y="2"/>
                  </a:lnTo>
                  <a:lnTo>
                    <a:pt x="11" y="0"/>
                  </a:lnTo>
                  <a:lnTo>
                    <a:pt x="85" y="366"/>
                  </a:lnTo>
                  <a:lnTo>
                    <a:pt x="73" y="3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3" name="Freeform 71"/>
            <p:cNvSpPr/>
            <p:nvPr/>
          </p:nvSpPr>
          <p:spPr bwMode="auto">
            <a:xfrm>
              <a:off x="2285" y="1289"/>
              <a:ext cx="168" cy="139"/>
            </a:xfrm>
            <a:custGeom>
              <a:avLst/>
              <a:gdLst>
                <a:gd name="T0" fmla="*/ 161 w 168"/>
                <a:gd name="T1" fmla="*/ 139 h 139"/>
                <a:gd name="T2" fmla="*/ 0 w 168"/>
                <a:gd name="T3" fmla="*/ 7 h 139"/>
                <a:gd name="T4" fmla="*/ 7 w 168"/>
                <a:gd name="T5" fmla="*/ 0 h 139"/>
                <a:gd name="T6" fmla="*/ 168 w 168"/>
                <a:gd name="T7" fmla="*/ 130 h 139"/>
                <a:gd name="T8" fmla="*/ 161 w 168"/>
                <a:gd name="T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8" h="139">
                  <a:moveTo>
                    <a:pt x="161" y="139"/>
                  </a:moveTo>
                  <a:lnTo>
                    <a:pt x="0" y="7"/>
                  </a:lnTo>
                  <a:lnTo>
                    <a:pt x="7" y="0"/>
                  </a:lnTo>
                  <a:lnTo>
                    <a:pt x="168" y="130"/>
                  </a:lnTo>
                  <a:lnTo>
                    <a:pt x="161" y="1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4" name="Freeform 72"/>
            <p:cNvSpPr/>
            <p:nvPr/>
          </p:nvSpPr>
          <p:spPr bwMode="auto">
            <a:xfrm>
              <a:off x="2356" y="1423"/>
              <a:ext cx="99" cy="227"/>
            </a:xfrm>
            <a:custGeom>
              <a:avLst/>
              <a:gdLst>
                <a:gd name="T0" fmla="*/ 9 w 99"/>
                <a:gd name="T1" fmla="*/ 227 h 227"/>
                <a:gd name="T2" fmla="*/ 0 w 99"/>
                <a:gd name="T3" fmla="*/ 223 h 227"/>
                <a:gd name="T4" fmla="*/ 90 w 99"/>
                <a:gd name="T5" fmla="*/ 0 h 227"/>
                <a:gd name="T6" fmla="*/ 99 w 99"/>
                <a:gd name="T7" fmla="*/ 5 h 227"/>
                <a:gd name="T8" fmla="*/ 9 w 99"/>
                <a:gd name="T9" fmla="*/ 227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" h="227">
                  <a:moveTo>
                    <a:pt x="9" y="227"/>
                  </a:moveTo>
                  <a:lnTo>
                    <a:pt x="0" y="223"/>
                  </a:lnTo>
                  <a:lnTo>
                    <a:pt x="90" y="0"/>
                  </a:lnTo>
                  <a:lnTo>
                    <a:pt x="99" y="5"/>
                  </a:lnTo>
                  <a:lnTo>
                    <a:pt x="9" y="2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5" name="Freeform 73"/>
            <p:cNvSpPr/>
            <p:nvPr/>
          </p:nvSpPr>
          <p:spPr bwMode="auto">
            <a:xfrm>
              <a:off x="2446" y="1419"/>
              <a:ext cx="179" cy="106"/>
            </a:xfrm>
            <a:custGeom>
              <a:avLst/>
              <a:gdLst>
                <a:gd name="T0" fmla="*/ 175 w 179"/>
                <a:gd name="T1" fmla="*/ 106 h 106"/>
                <a:gd name="T2" fmla="*/ 0 w 179"/>
                <a:gd name="T3" fmla="*/ 9 h 106"/>
                <a:gd name="T4" fmla="*/ 4 w 179"/>
                <a:gd name="T5" fmla="*/ 0 h 106"/>
                <a:gd name="T6" fmla="*/ 179 w 179"/>
                <a:gd name="T7" fmla="*/ 97 h 106"/>
                <a:gd name="T8" fmla="*/ 175 w 179"/>
                <a:gd name="T9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9" h="106">
                  <a:moveTo>
                    <a:pt x="175" y="106"/>
                  </a:moveTo>
                  <a:lnTo>
                    <a:pt x="0" y="9"/>
                  </a:lnTo>
                  <a:lnTo>
                    <a:pt x="4" y="0"/>
                  </a:lnTo>
                  <a:lnTo>
                    <a:pt x="179" y="97"/>
                  </a:lnTo>
                  <a:lnTo>
                    <a:pt x="175" y="1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6" name="Freeform 74"/>
            <p:cNvSpPr/>
            <p:nvPr/>
          </p:nvSpPr>
          <p:spPr bwMode="auto">
            <a:xfrm>
              <a:off x="2613" y="1518"/>
              <a:ext cx="43" cy="262"/>
            </a:xfrm>
            <a:custGeom>
              <a:avLst/>
              <a:gdLst>
                <a:gd name="T0" fmla="*/ 34 w 43"/>
                <a:gd name="T1" fmla="*/ 262 h 262"/>
                <a:gd name="T2" fmla="*/ 0 w 43"/>
                <a:gd name="T3" fmla="*/ 2 h 262"/>
                <a:gd name="T4" fmla="*/ 12 w 43"/>
                <a:gd name="T5" fmla="*/ 0 h 262"/>
                <a:gd name="T6" fmla="*/ 43 w 43"/>
                <a:gd name="T7" fmla="*/ 260 h 262"/>
                <a:gd name="T8" fmla="*/ 34 w 43"/>
                <a:gd name="T9" fmla="*/ 262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262">
                  <a:moveTo>
                    <a:pt x="34" y="262"/>
                  </a:moveTo>
                  <a:lnTo>
                    <a:pt x="0" y="2"/>
                  </a:lnTo>
                  <a:lnTo>
                    <a:pt x="12" y="0"/>
                  </a:lnTo>
                  <a:lnTo>
                    <a:pt x="43" y="260"/>
                  </a:lnTo>
                  <a:lnTo>
                    <a:pt x="34" y="2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7" name="Freeform 75"/>
            <p:cNvSpPr/>
            <p:nvPr/>
          </p:nvSpPr>
          <p:spPr bwMode="auto">
            <a:xfrm>
              <a:off x="2621" y="1516"/>
              <a:ext cx="231" cy="134"/>
            </a:xfrm>
            <a:custGeom>
              <a:avLst/>
              <a:gdLst>
                <a:gd name="T0" fmla="*/ 226 w 231"/>
                <a:gd name="T1" fmla="*/ 134 h 134"/>
                <a:gd name="T2" fmla="*/ 0 w 231"/>
                <a:gd name="T3" fmla="*/ 9 h 134"/>
                <a:gd name="T4" fmla="*/ 4 w 231"/>
                <a:gd name="T5" fmla="*/ 0 h 134"/>
                <a:gd name="T6" fmla="*/ 231 w 231"/>
                <a:gd name="T7" fmla="*/ 125 h 134"/>
                <a:gd name="T8" fmla="*/ 226 w 231"/>
                <a:gd name="T9" fmla="*/ 134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1" h="134">
                  <a:moveTo>
                    <a:pt x="226" y="134"/>
                  </a:moveTo>
                  <a:lnTo>
                    <a:pt x="0" y="9"/>
                  </a:lnTo>
                  <a:lnTo>
                    <a:pt x="4" y="0"/>
                  </a:lnTo>
                  <a:lnTo>
                    <a:pt x="231" y="125"/>
                  </a:lnTo>
                  <a:lnTo>
                    <a:pt x="226" y="1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8" name="Freeform 76"/>
            <p:cNvSpPr/>
            <p:nvPr/>
          </p:nvSpPr>
          <p:spPr bwMode="auto">
            <a:xfrm>
              <a:off x="2595" y="1383"/>
              <a:ext cx="33" cy="140"/>
            </a:xfrm>
            <a:custGeom>
              <a:avLst/>
              <a:gdLst>
                <a:gd name="T0" fmla="*/ 21 w 33"/>
                <a:gd name="T1" fmla="*/ 140 h 140"/>
                <a:gd name="T2" fmla="*/ 0 w 33"/>
                <a:gd name="T3" fmla="*/ 0 h 140"/>
                <a:gd name="T4" fmla="*/ 9 w 33"/>
                <a:gd name="T5" fmla="*/ 0 h 140"/>
                <a:gd name="T6" fmla="*/ 33 w 33"/>
                <a:gd name="T7" fmla="*/ 137 h 140"/>
                <a:gd name="T8" fmla="*/ 21 w 33"/>
                <a:gd name="T9" fmla="*/ 14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140">
                  <a:moveTo>
                    <a:pt x="21" y="140"/>
                  </a:moveTo>
                  <a:lnTo>
                    <a:pt x="0" y="0"/>
                  </a:lnTo>
                  <a:lnTo>
                    <a:pt x="9" y="0"/>
                  </a:lnTo>
                  <a:lnTo>
                    <a:pt x="33" y="137"/>
                  </a:lnTo>
                  <a:lnTo>
                    <a:pt x="21" y="1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9" name="Freeform 77"/>
            <p:cNvSpPr/>
            <p:nvPr/>
          </p:nvSpPr>
          <p:spPr bwMode="auto">
            <a:xfrm>
              <a:off x="2361" y="1513"/>
              <a:ext cx="262" cy="135"/>
            </a:xfrm>
            <a:custGeom>
              <a:avLst/>
              <a:gdLst>
                <a:gd name="T0" fmla="*/ 4 w 262"/>
                <a:gd name="T1" fmla="*/ 135 h 135"/>
                <a:gd name="T2" fmla="*/ 0 w 262"/>
                <a:gd name="T3" fmla="*/ 125 h 135"/>
                <a:gd name="T4" fmla="*/ 257 w 262"/>
                <a:gd name="T5" fmla="*/ 0 h 135"/>
                <a:gd name="T6" fmla="*/ 262 w 262"/>
                <a:gd name="T7" fmla="*/ 10 h 135"/>
                <a:gd name="T8" fmla="*/ 4 w 262"/>
                <a:gd name="T9" fmla="*/ 135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2" h="135">
                  <a:moveTo>
                    <a:pt x="4" y="135"/>
                  </a:moveTo>
                  <a:lnTo>
                    <a:pt x="0" y="125"/>
                  </a:lnTo>
                  <a:lnTo>
                    <a:pt x="257" y="0"/>
                  </a:lnTo>
                  <a:lnTo>
                    <a:pt x="262" y="10"/>
                  </a:lnTo>
                  <a:lnTo>
                    <a:pt x="4" y="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0" name="Freeform 78"/>
            <p:cNvSpPr/>
            <p:nvPr/>
          </p:nvSpPr>
          <p:spPr bwMode="auto">
            <a:xfrm>
              <a:off x="2361" y="1641"/>
              <a:ext cx="290" cy="135"/>
            </a:xfrm>
            <a:custGeom>
              <a:avLst/>
              <a:gdLst>
                <a:gd name="T0" fmla="*/ 288 w 290"/>
                <a:gd name="T1" fmla="*/ 135 h 135"/>
                <a:gd name="T2" fmla="*/ 0 w 290"/>
                <a:gd name="T3" fmla="*/ 9 h 135"/>
                <a:gd name="T4" fmla="*/ 4 w 290"/>
                <a:gd name="T5" fmla="*/ 0 h 135"/>
                <a:gd name="T6" fmla="*/ 290 w 290"/>
                <a:gd name="T7" fmla="*/ 125 h 135"/>
                <a:gd name="T8" fmla="*/ 288 w 290"/>
                <a:gd name="T9" fmla="*/ 135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0" h="135">
                  <a:moveTo>
                    <a:pt x="288" y="135"/>
                  </a:moveTo>
                  <a:lnTo>
                    <a:pt x="0" y="9"/>
                  </a:lnTo>
                  <a:lnTo>
                    <a:pt x="4" y="0"/>
                  </a:lnTo>
                  <a:lnTo>
                    <a:pt x="290" y="125"/>
                  </a:lnTo>
                  <a:lnTo>
                    <a:pt x="288" y="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1" name="Freeform 79"/>
            <p:cNvSpPr/>
            <p:nvPr/>
          </p:nvSpPr>
          <p:spPr bwMode="auto">
            <a:xfrm>
              <a:off x="2656" y="1731"/>
              <a:ext cx="619" cy="52"/>
            </a:xfrm>
            <a:custGeom>
              <a:avLst/>
              <a:gdLst>
                <a:gd name="T0" fmla="*/ 0 w 619"/>
                <a:gd name="T1" fmla="*/ 52 h 52"/>
                <a:gd name="T2" fmla="*/ 0 w 619"/>
                <a:gd name="T3" fmla="*/ 40 h 52"/>
                <a:gd name="T4" fmla="*/ 619 w 619"/>
                <a:gd name="T5" fmla="*/ 0 h 52"/>
                <a:gd name="T6" fmla="*/ 619 w 619"/>
                <a:gd name="T7" fmla="*/ 11 h 52"/>
                <a:gd name="T8" fmla="*/ 0 w 619"/>
                <a:gd name="T9" fmla="*/ 5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9" h="52">
                  <a:moveTo>
                    <a:pt x="0" y="52"/>
                  </a:moveTo>
                  <a:lnTo>
                    <a:pt x="0" y="40"/>
                  </a:lnTo>
                  <a:lnTo>
                    <a:pt x="619" y="0"/>
                  </a:lnTo>
                  <a:lnTo>
                    <a:pt x="619" y="11"/>
                  </a:lnTo>
                  <a:lnTo>
                    <a:pt x="0" y="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2" name="Freeform 80"/>
            <p:cNvSpPr/>
            <p:nvPr/>
          </p:nvSpPr>
          <p:spPr bwMode="auto">
            <a:xfrm>
              <a:off x="3145" y="1475"/>
              <a:ext cx="258" cy="123"/>
            </a:xfrm>
            <a:custGeom>
              <a:avLst/>
              <a:gdLst>
                <a:gd name="T0" fmla="*/ 5 w 258"/>
                <a:gd name="T1" fmla="*/ 123 h 123"/>
                <a:gd name="T2" fmla="*/ 0 w 258"/>
                <a:gd name="T3" fmla="*/ 114 h 123"/>
                <a:gd name="T4" fmla="*/ 253 w 258"/>
                <a:gd name="T5" fmla="*/ 0 h 123"/>
                <a:gd name="T6" fmla="*/ 258 w 258"/>
                <a:gd name="T7" fmla="*/ 10 h 123"/>
                <a:gd name="T8" fmla="*/ 5 w 258"/>
                <a:gd name="T9" fmla="*/ 123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8" h="123">
                  <a:moveTo>
                    <a:pt x="5" y="123"/>
                  </a:moveTo>
                  <a:lnTo>
                    <a:pt x="0" y="114"/>
                  </a:lnTo>
                  <a:lnTo>
                    <a:pt x="253" y="0"/>
                  </a:lnTo>
                  <a:lnTo>
                    <a:pt x="258" y="10"/>
                  </a:lnTo>
                  <a:lnTo>
                    <a:pt x="5" y="1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3" name="Freeform 81"/>
            <p:cNvSpPr/>
            <p:nvPr/>
          </p:nvSpPr>
          <p:spPr bwMode="auto">
            <a:xfrm>
              <a:off x="2994" y="1589"/>
              <a:ext cx="156" cy="52"/>
            </a:xfrm>
            <a:custGeom>
              <a:avLst/>
              <a:gdLst>
                <a:gd name="T0" fmla="*/ 2 w 156"/>
                <a:gd name="T1" fmla="*/ 52 h 52"/>
                <a:gd name="T2" fmla="*/ 0 w 156"/>
                <a:gd name="T3" fmla="*/ 40 h 52"/>
                <a:gd name="T4" fmla="*/ 154 w 156"/>
                <a:gd name="T5" fmla="*/ 0 h 52"/>
                <a:gd name="T6" fmla="*/ 156 w 156"/>
                <a:gd name="T7" fmla="*/ 9 h 52"/>
                <a:gd name="T8" fmla="*/ 2 w 156"/>
                <a:gd name="T9" fmla="*/ 5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52">
                  <a:moveTo>
                    <a:pt x="2" y="52"/>
                  </a:moveTo>
                  <a:lnTo>
                    <a:pt x="0" y="40"/>
                  </a:lnTo>
                  <a:lnTo>
                    <a:pt x="154" y="0"/>
                  </a:lnTo>
                  <a:lnTo>
                    <a:pt x="156" y="9"/>
                  </a:lnTo>
                  <a:lnTo>
                    <a:pt x="2" y="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4" name="Freeform 82"/>
            <p:cNvSpPr/>
            <p:nvPr/>
          </p:nvSpPr>
          <p:spPr bwMode="auto">
            <a:xfrm>
              <a:off x="3379" y="1152"/>
              <a:ext cx="26" cy="328"/>
            </a:xfrm>
            <a:custGeom>
              <a:avLst/>
              <a:gdLst>
                <a:gd name="T0" fmla="*/ 14 w 26"/>
                <a:gd name="T1" fmla="*/ 328 h 328"/>
                <a:gd name="T2" fmla="*/ 0 w 26"/>
                <a:gd name="T3" fmla="*/ 0 h 328"/>
                <a:gd name="T4" fmla="*/ 12 w 26"/>
                <a:gd name="T5" fmla="*/ 0 h 328"/>
                <a:gd name="T6" fmla="*/ 26 w 26"/>
                <a:gd name="T7" fmla="*/ 328 h 328"/>
                <a:gd name="T8" fmla="*/ 14 w 26"/>
                <a:gd name="T9" fmla="*/ 328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328">
                  <a:moveTo>
                    <a:pt x="14" y="328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26" y="328"/>
                  </a:lnTo>
                  <a:lnTo>
                    <a:pt x="14" y="3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5" name="Freeform 83"/>
            <p:cNvSpPr/>
            <p:nvPr/>
          </p:nvSpPr>
          <p:spPr bwMode="auto">
            <a:xfrm>
              <a:off x="3202" y="944"/>
              <a:ext cx="187" cy="212"/>
            </a:xfrm>
            <a:custGeom>
              <a:avLst/>
              <a:gdLst>
                <a:gd name="T0" fmla="*/ 179 w 187"/>
                <a:gd name="T1" fmla="*/ 212 h 212"/>
                <a:gd name="T2" fmla="*/ 0 w 187"/>
                <a:gd name="T3" fmla="*/ 7 h 212"/>
                <a:gd name="T4" fmla="*/ 9 w 187"/>
                <a:gd name="T5" fmla="*/ 0 h 212"/>
                <a:gd name="T6" fmla="*/ 187 w 187"/>
                <a:gd name="T7" fmla="*/ 205 h 212"/>
                <a:gd name="T8" fmla="*/ 179 w 187"/>
                <a:gd name="T9" fmla="*/ 21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7" h="212">
                  <a:moveTo>
                    <a:pt x="179" y="212"/>
                  </a:moveTo>
                  <a:lnTo>
                    <a:pt x="0" y="7"/>
                  </a:lnTo>
                  <a:lnTo>
                    <a:pt x="9" y="0"/>
                  </a:lnTo>
                  <a:lnTo>
                    <a:pt x="187" y="205"/>
                  </a:lnTo>
                  <a:lnTo>
                    <a:pt x="179" y="2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6" name="Freeform 84"/>
            <p:cNvSpPr/>
            <p:nvPr/>
          </p:nvSpPr>
          <p:spPr bwMode="auto">
            <a:xfrm>
              <a:off x="3237" y="1149"/>
              <a:ext cx="149" cy="119"/>
            </a:xfrm>
            <a:custGeom>
              <a:avLst/>
              <a:gdLst>
                <a:gd name="T0" fmla="*/ 7 w 149"/>
                <a:gd name="T1" fmla="*/ 119 h 119"/>
                <a:gd name="T2" fmla="*/ 0 w 149"/>
                <a:gd name="T3" fmla="*/ 109 h 119"/>
                <a:gd name="T4" fmla="*/ 142 w 149"/>
                <a:gd name="T5" fmla="*/ 0 h 119"/>
                <a:gd name="T6" fmla="*/ 149 w 149"/>
                <a:gd name="T7" fmla="*/ 10 h 119"/>
                <a:gd name="T8" fmla="*/ 7 w 149"/>
                <a:gd name="T9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19">
                  <a:moveTo>
                    <a:pt x="7" y="119"/>
                  </a:moveTo>
                  <a:lnTo>
                    <a:pt x="0" y="109"/>
                  </a:lnTo>
                  <a:lnTo>
                    <a:pt x="142" y="0"/>
                  </a:lnTo>
                  <a:lnTo>
                    <a:pt x="149" y="10"/>
                  </a:lnTo>
                  <a:lnTo>
                    <a:pt x="7" y="1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7" name="Freeform 85"/>
            <p:cNvSpPr/>
            <p:nvPr/>
          </p:nvSpPr>
          <p:spPr bwMode="auto">
            <a:xfrm>
              <a:off x="3086" y="1258"/>
              <a:ext cx="161" cy="137"/>
            </a:xfrm>
            <a:custGeom>
              <a:avLst/>
              <a:gdLst>
                <a:gd name="T0" fmla="*/ 7 w 161"/>
                <a:gd name="T1" fmla="*/ 137 h 137"/>
                <a:gd name="T2" fmla="*/ 0 w 161"/>
                <a:gd name="T3" fmla="*/ 130 h 137"/>
                <a:gd name="T4" fmla="*/ 154 w 161"/>
                <a:gd name="T5" fmla="*/ 0 h 137"/>
                <a:gd name="T6" fmla="*/ 161 w 161"/>
                <a:gd name="T7" fmla="*/ 10 h 137"/>
                <a:gd name="T8" fmla="*/ 7 w 161"/>
                <a:gd name="T9" fmla="*/ 137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1" h="137">
                  <a:moveTo>
                    <a:pt x="7" y="137"/>
                  </a:moveTo>
                  <a:lnTo>
                    <a:pt x="0" y="130"/>
                  </a:lnTo>
                  <a:lnTo>
                    <a:pt x="154" y="0"/>
                  </a:lnTo>
                  <a:lnTo>
                    <a:pt x="161" y="10"/>
                  </a:lnTo>
                  <a:lnTo>
                    <a:pt x="7" y="1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8" name="Freeform 86"/>
            <p:cNvSpPr/>
            <p:nvPr/>
          </p:nvSpPr>
          <p:spPr bwMode="auto">
            <a:xfrm>
              <a:off x="2838" y="1353"/>
              <a:ext cx="255" cy="42"/>
            </a:xfrm>
            <a:custGeom>
              <a:avLst/>
              <a:gdLst>
                <a:gd name="T0" fmla="*/ 253 w 255"/>
                <a:gd name="T1" fmla="*/ 42 h 42"/>
                <a:gd name="T2" fmla="*/ 0 w 255"/>
                <a:gd name="T3" fmla="*/ 9 h 42"/>
                <a:gd name="T4" fmla="*/ 2 w 255"/>
                <a:gd name="T5" fmla="*/ 0 h 42"/>
                <a:gd name="T6" fmla="*/ 255 w 255"/>
                <a:gd name="T7" fmla="*/ 33 h 42"/>
                <a:gd name="T8" fmla="*/ 253 w 255"/>
                <a:gd name="T9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5" h="42">
                  <a:moveTo>
                    <a:pt x="253" y="42"/>
                  </a:moveTo>
                  <a:lnTo>
                    <a:pt x="0" y="9"/>
                  </a:lnTo>
                  <a:lnTo>
                    <a:pt x="2" y="0"/>
                  </a:lnTo>
                  <a:lnTo>
                    <a:pt x="255" y="33"/>
                  </a:lnTo>
                  <a:lnTo>
                    <a:pt x="253" y="4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9" name="Freeform 87"/>
            <p:cNvSpPr/>
            <p:nvPr/>
          </p:nvSpPr>
          <p:spPr bwMode="auto">
            <a:xfrm>
              <a:off x="2599" y="1355"/>
              <a:ext cx="239" cy="33"/>
            </a:xfrm>
            <a:custGeom>
              <a:avLst/>
              <a:gdLst>
                <a:gd name="T0" fmla="*/ 0 w 239"/>
                <a:gd name="T1" fmla="*/ 33 h 33"/>
                <a:gd name="T2" fmla="*/ 0 w 239"/>
                <a:gd name="T3" fmla="*/ 24 h 33"/>
                <a:gd name="T4" fmla="*/ 239 w 239"/>
                <a:gd name="T5" fmla="*/ 0 h 33"/>
                <a:gd name="T6" fmla="*/ 239 w 239"/>
                <a:gd name="T7" fmla="*/ 12 h 33"/>
                <a:gd name="T8" fmla="*/ 0 w 239"/>
                <a:gd name="T9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9" h="33">
                  <a:moveTo>
                    <a:pt x="0" y="33"/>
                  </a:moveTo>
                  <a:lnTo>
                    <a:pt x="0" y="24"/>
                  </a:lnTo>
                  <a:lnTo>
                    <a:pt x="239" y="0"/>
                  </a:lnTo>
                  <a:lnTo>
                    <a:pt x="239" y="12"/>
                  </a:lnTo>
                  <a:lnTo>
                    <a:pt x="0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0" name="Freeform 88"/>
            <p:cNvSpPr/>
            <p:nvPr/>
          </p:nvSpPr>
          <p:spPr bwMode="auto">
            <a:xfrm>
              <a:off x="2287" y="1286"/>
              <a:ext cx="315" cy="104"/>
            </a:xfrm>
            <a:custGeom>
              <a:avLst/>
              <a:gdLst>
                <a:gd name="T0" fmla="*/ 310 w 315"/>
                <a:gd name="T1" fmla="*/ 104 h 104"/>
                <a:gd name="T2" fmla="*/ 0 w 315"/>
                <a:gd name="T3" fmla="*/ 10 h 104"/>
                <a:gd name="T4" fmla="*/ 5 w 315"/>
                <a:gd name="T5" fmla="*/ 0 h 104"/>
                <a:gd name="T6" fmla="*/ 315 w 315"/>
                <a:gd name="T7" fmla="*/ 95 h 104"/>
                <a:gd name="T8" fmla="*/ 310 w 315"/>
                <a:gd name="T9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5" h="104">
                  <a:moveTo>
                    <a:pt x="310" y="104"/>
                  </a:moveTo>
                  <a:lnTo>
                    <a:pt x="0" y="10"/>
                  </a:lnTo>
                  <a:lnTo>
                    <a:pt x="5" y="0"/>
                  </a:lnTo>
                  <a:lnTo>
                    <a:pt x="315" y="95"/>
                  </a:lnTo>
                  <a:lnTo>
                    <a:pt x="310" y="10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1" name="Freeform 89"/>
            <p:cNvSpPr/>
            <p:nvPr/>
          </p:nvSpPr>
          <p:spPr bwMode="auto">
            <a:xfrm>
              <a:off x="2448" y="1383"/>
              <a:ext cx="149" cy="48"/>
            </a:xfrm>
            <a:custGeom>
              <a:avLst/>
              <a:gdLst>
                <a:gd name="T0" fmla="*/ 5 w 149"/>
                <a:gd name="T1" fmla="*/ 48 h 48"/>
                <a:gd name="T2" fmla="*/ 0 w 149"/>
                <a:gd name="T3" fmla="*/ 36 h 48"/>
                <a:gd name="T4" fmla="*/ 147 w 149"/>
                <a:gd name="T5" fmla="*/ 0 h 48"/>
                <a:gd name="T6" fmla="*/ 149 w 149"/>
                <a:gd name="T7" fmla="*/ 10 h 48"/>
                <a:gd name="T8" fmla="*/ 5 w 149"/>
                <a:gd name="T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48">
                  <a:moveTo>
                    <a:pt x="5" y="48"/>
                  </a:moveTo>
                  <a:lnTo>
                    <a:pt x="0" y="36"/>
                  </a:lnTo>
                  <a:lnTo>
                    <a:pt x="147" y="0"/>
                  </a:lnTo>
                  <a:lnTo>
                    <a:pt x="149" y="10"/>
                  </a:lnTo>
                  <a:lnTo>
                    <a:pt x="5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2" name="Freeform 90"/>
            <p:cNvSpPr/>
            <p:nvPr/>
          </p:nvSpPr>
          <p:spPr bwMode="auto">
            <a:xfrm>
              <a:off x="2618" y="1386"/>
              <a:ext cx="473" cy="132"/>
            </a:xfrm>
            <a:custGeom>
              <a:avLst/>
              <a:gdLst>
                <a:gd name="T0" fmla="*/ 0 w 200"/>
                <a:gd name="T1" fmla="*/ 56 h 56"/>
                <a:gd name="T2" fmla="*/ 0 w 200"/>
                <a:gd name="T3" fmla="*/ 56 h 56"/>
                <a:gd name="T4" fmla="*/ 1 w 200"/>
                <a:gd name="T5" fmla="*/ 54 h 56"/>
                <a:gd name="T6" fmla="*/ 1 w 200"/>
                <a:gd name="T7" fmla="*/ 52 h 56"/>
                <a:gd name="T8" fmla="*/ 199 w 200"/>
                <a:gd name="T9" fmla="*/ 0 h 56"/>
                <a:gd name="T10" fmla="*/ 200 w 200"/>
                <a:gd name="T11" fmla="*/ 4 h 56"/>
                <a:gd name="T12" fmla="*/ 0 w 200"/>
                <a:gd name="T13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0" h="56">
                  <a:moveTo>
                    <a:pt x="0" y="56"/>
                  </a:moveTo>
                  <a:cubicBezTo>
                    <a:pt x="0" y="56"/>
                    <a:pt x="0" y="56"/>
                    <a:pt x="0" y="56"/>
                  </a:cubicBezTo>
                  <a:cubicBezTo>
                    <a:pt x="1" y="54"/>
                    <a:pt x="1" y="54"/>
                    <a:pt x="1" y="54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6" y="51"/>
                    <a:pt x="145" y="14"/>
                    <a:pt x="199" y="0"/>
                  </a:cubicBezTo>
                  <a:cubicBezTo>
                    <a:pt x="200" y="4"/>
                    <a:pt x="200" y="4"/>
                    <a:pt x="200" y="4"/>
                  </a:cubicBezTo>
                  <a:cubicBezTo>
                    <a:pt x="18" y="53"/>
                    <a:pt x="2" y="56"/>
                    <a:pt x="0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3" name="Freeform 91"/>
            <p:cNvSpPr/>
            <p:nvPr/>
          </p:nvSpPr>
          <p:spPr bwMode="auto">
            <a:xfrm>
              <a:off x="2618" y="1357"/>
              <a:ext cx="225" cy="163"/>
            </a:xfrm>
            <a:custGeom>
              <a:avLst/>
              <a:gdLst>
                <a:gd name="T0" fmla="*/ 7 w 225"/>
                <a:gd name="T1" fmla="*/ 163 h 163"/>
                <a:gd name="T2" fmla="*/ 0 w 225"/>
                <a:gd name="T3" fmla="*/ 154 h 163"/>
                <a:gd name="T4" fmla="*/ 218 w 225"/>
                <a:gd name="T5" fmla="*/ 0 h 163"/>
                <a:gd name="T6" fmla="*/ 225 w 225"/>
                <a:gd name="T7" fmla="*/ 10 h 163"/>
                <a:gd name="T8" fmla="*/ 7 w 225"/>
                <a:gd name="T9" fmla="*/ 163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163">
                  <a:moveTo>
                    <a:pt x="7" y="163"/>
                  </a:moveTo>
                  <a:lnTo>
                    <a:pt x="0" y="154"/>
                  </a:lnTo>
                  <a:lnTo>
                    <a:pt x="218" y="0"/>
                  </a:lnTo>
                  <a:lnTo>
                    <a:pt x="225" y="10"/>
                  </a:lnTo>
                  <a:lnTo>
                    <a:pt x="7" y="1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4" name="Freeform 92"/>
            <p:cNvSpPr/>
            <p:nvPr/>
          </p:nvSpPr>
          <p:spPr bwMode="auto">
            <a:xfrm>
              <a:off x="2845" y="1258"/>
              <a:ext cx="395" cy="99"/>
            </a:xfrm>
            <a:custGeom>
              <a:avLst/>
              <a:gdLst>
                <a:gd name="T0" fmla="*/ 2 w 395"/>
                <a:gd name="T1" fmla="*/ 99 h 99"/>
                <a:gd name="T2" fmla="*/ 0 w 395"/>
                <a:gd name="T3" fmla="*/ 88 h 99"/>
                <a:gd name="T4" fmla="*/ 392 w 395"/>
                <a:gd name="T5" fmla="*/ 0 h 99"/>
                <a:gd name="T6" fmla="*/ 395 w 395"/>
                <a:gd name="T7" fmla="*/ 12 h 99"/>
                <a:gd name="T8" fmla="*/ 2 w 395"/>
                <a:gd name="T9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5" h="99">
                  <a:moveTo>
                    <a:pt x="2" y="99"/>
                  </a:moveTo>
                  <a:lnTo>
                    <a:pt x="0" y="88"/>
                  </a:lnTo>
                  <a:lnTo>
                    <a:pt x="392" y="0"/>
                  </a:lnTo>
                  <a:lnTo>
                    <a:pt x="395" y="12"/>
                  </a:lnTo>
                  <a:lnTo>
                    <a:pt x="2" y="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5" name="Freeform 93"/>
            <p:cNvSpPr/>
            <p:nvPr/>
          </p:nvSpPr>
          <p:spPr bwMode="auto">
            <a:xfrm>
              <a:off x="3086" y="1393"/>
              <a:ext cx="69" cy="198"/>
            </a:xfrm>
            <a:custGeom>
              <a:avLst/>
              <a:gdLst>
                <a:gd name="T0" fmla="*/ 59 w 69"/>
                <a:gd name="T1" fmla="*/ 198 h 198"/>
                <a:gd name="T2" fmla="*/ 0 w 69"/>
                <a:gd name="T3" fmla="*/ 2 h 198"/>
                <a:gd name="T4" fmla="*/ 12 w 69"/>
                <a:gd name="T5" fmla="*/ 0 h 198"/>
                <a:gd name="T6" fmla="*/ 69 w 69"/>
                <a:gd name="T7" fmla="*/ 196 h 198"/>
                <a:gd name="T8" fmla="*/ 59 w 69"/>
                <a:gd name="T9" fmla="*/ 19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98">
                  <a:moveTo>
                    <a:pt x="59" y="198"/>
                  </a:moveTo>
                  <a:lnTo>
                    <a:pt x="0" y="2"/>
                  </a:lnTo>
                  <a:lnTo>
                    <a:pt x="12" y="0"/>
                  </a:lnTo>
                  <a:lnTo>
                    <a:pt x="69" y="196"/>
                  </a:lnTo>
                  <a:lnTo>
                    <a:pt x="59" y="1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6" name="Freeform 94"/>
            <p:cNvSpPr/>
            <p:nvPr/>
          </p:nvSpPr>
          <p:spPr bwMode="auto">
            <a:xfrm>
              <a:off x="2980" y="1105"/>
              <a:ext cx="401" cy="51"/>
            </a:xfrm>
            <a:custGeom>
              <a:avLst/>
              <a:gdLst>
                <a:gd name="T0" fmla="*/ 399 w 401"/>
                <a:gd name="T1" fmla="*/ 51 h 51"/>
                <a:gd name="T2" fmla="*/ 0 w 401"/>
                <a:gd name="T3" fmla="*/ 11 h 51"/>
                <a:gd name="T4" fmla="*/ 0 w 401"/>
                <a:gd name="T5" fmla="*/ 0 h 51"/>
                <a:gd name="T6" fmla="*/ 401 w 401"/>
                <a:gd name="T7" fmla="*/ 42 h 51"/>
                <a:gd name="T8" fmla="*/ 399 w 401"/>
                <a:gd name="T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1" h="51">
                  <a:moveTo>
                    <a:pt x="399" y="51"/>
                  </a:moveTo>
                  <a:lnTo>
                    <a:pt x="0" y="11"/>
                  </a:lnTo>
                  <a:lnTo>
                    <a:pt x="0" y="0"/>
                  </a:lnTo>
                  <a:lnTo>
                    <a:pt x="401" y="42"/>
                  </a:lnTo>
                  <a:lnTo>
                    <a:pt x="399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7" name="Freeform 95"/>
            <p:cNvSpPr/>
            <p:nvPr/>
          </p:nvSpPr>
          <p:spPr bwMode="auto">
            <a:xfrm>
              <a:off x="2977" y="944"/>
              <a:ext cx="232" cy="168"/>
            </a:xfrm>
            <a:custGeom>
              <a:avLst/>
              <a:gdLst>
                <a:gd name="T0" fmla="*/ 7 w 232"/>
                <a:gd name="T1" fmla="*/ 168 h 168"/>
                <a:gd name="T2" fmla="*/ 0 w 232"/>
                <a:gd name="T3" fmla="*/ 161 h 168"/>
                <a:gd name="T4" fmla="*/ 225 w 232"/>
                <a:gd name="T5" fmla="*/ 0 h 168"/>
                <a:gd name="T6" fmla="*/ 232 w 232"/>
                <a:gd name="T7" fmla="*/ 9 h 168"/>
                <a:gd name="T8" fmla="*/ 7 w 232"/>
                <a:gd name="T9" fmla="*/ 168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2" h="168">
                  <a:moveTo>
                    <a:pt x="7" y="168"/>
                  </a:moveTo>
                  <a:lnTo>
                    <a:pt x="0" y="161"/>
                  </a:lnTo>
                  <a:lnTo>
                    <a:pt x="225" y="0"/>
                  </a:lnTo>
                  <a:lnTo>
                    <a:pt x="232" y="9"/>
                  </a:lnTo>
                  <a:lnTo>
                    <a:pt x="7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8" name="Freeform 96"/>
            <p:cNvSpPr/>
            <p:nvPr/>
          </p:nvSpPr>
          <p:spPr bwMode="auto">
            <a:xfrm>
              <a:off x="2283" y="1038"/>
              <a:ext cx="111" cy="253"/>
            </a:xfrm>
            <a:custGeom>
              <a:avLst/>
              <a:gdLst>
                <a:gd name="T0" fmla="*/ 9 w 111"/>
                <a:gd name="T1" fmla="*/ 253 h 253"/>
                <a:gd name="T2" fmla="*/ 0 w 111"/>
                <a:gd name="T3" fmla="*/ 248 h 253"/>
                <a:gd name="T4" fmla="*/ 99 w 111"/>
                <a:gd name="T5" fmla="*/ 0 h 253"/>
                <a:gd name="T6" fmla="*/ 111 w 111"/>
                <a:gd name="T7" fmla="*/ 5 h 253"/>
                <a:gd name="T8" fmla="*/ 9 w 111"/>
                <a:gd name="T9" fmla="*/ 253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" h="253">
                  <a:moveTo>
                    <a:pt x="9" y="253"/>
                  </a:moveTo>
                  <a:lnTo>
                    <a:pt x="0" y="248"/>
                  </a:lnTo>
                  <a:lnTo>
                    <a:pt x="99" y="0"/>
                  </a:lnTo>
                  <a:lnTo>
                    <a:pt x="111" y="5"/>
                  </a:lnTo>
                  <a:lnTo>
                    <a:pt x="9" y="25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9" name="Freeform 97"/>
            <p:cNvSpPr/>
            <p:nvPr/>
          </p:nvSpPr>
          <p:spPr bwMode="auto">
            <a:xfrm>
              <a:off x="2389" y="1034"/>
              <a:ext cx="173" cy="241"/>
            </a:xfrm>
            <a:custGeom>
              <a:avLst/>
              <a:gdLst>
                <a:gd name="T0" fmla="*/ 163 w 173"/>
                <a:gd name="T1" fmla="*/ 241 h 241"/>
                <a:gd name="T2" fmla="*/ 0 w 173"/>
                <a:gd name="T3" fmla="*/ 7 h 241"/>
                <a:gd name="T4" fmla="*/ 9 w 173"/>
                <a:gd name="T5" fmla="*/ 0 h 241"/>
                <a:gd name="T6" fmla="*/ 173 w 173"/>
                <a:gd name="T7" fmla="*/ 234 h 241"/>
                <a:gd name="T8" fmla="*/ 163 w 173"/>
                <a:gd name="T9" fmla="*/ 24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" h="241">
                  <a:moveTo>
                    <a:pt x="163" y="241"/>
                  </a:moveTo>
                  <a:lnTo>
                    <a:pt x="0" y="7"/>
                  </a:lnTo>
                  <a:lnTo>
                    <a:pt x="9" y="0"/>
                  </a:lnTo>
                  <a:lnTo>
                    <a:pt x="173" y="234"/>
                  </a:lnTo>
                  <a:lnTo>
                    <a:pt x="163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90" name="Freeform 98"/>
            <p:cNvSpPr/>
            <p:nvPr/>
          </p:nvSpPr>
          <p:spPr bwMode="auto">
            <a:xfrm>
              <a:off x="2562" y="1263"/>
              <a:ext cx="285" cy="99"/>
            </a:xfrm>
            <a:custGeom>
              <a:avLst/>
              <a:gdLst>
                <a:gd name="T0" fmla="*/ 283 w 285"/>
                <a:gd name="T1" fmla="*/ 99 h 99"/>
                <a:gd name="T2" fmla="*/ 0 w 285"/>
                <a:gd name="T3" fmla="*/ 9 h 99"/>
                <a:gd name="T4" fmla="*/ 2 w 285"/>
                <a:gd name="T5" fmla="*/ 0 h 99"/>
                <a:gd name="T6" fmla="*/ 285 w 285"/>
                <a:gd name="T7" fmla="*/ 87 h 99"/>
                <a:gd name="T8" fmla="*/ 283 w 285"/>
                <a:gd name="T9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5" h="99">
                  <a:moveTo>
                    <a:pt x="283" y="99"/>
                  </a:moveTo>
                  <a:lnTo>
                    <a:pt x="0" y="9"/>
                  </a:lnTo>
                  <a:lnTo>
                    <a:pt x="2" y="0"/>
                  </a:lnTo>
                  <a:lnTo>
                    <a:pt x="285" y="87"/>
                  </a:lnTo>
                  <a:lnTo>
                    <a:pt x="283" y="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91" name="Freeform 99"/>
            <p:cNvSpPr/>
            <p:nvPr/>
          </p:nvSpPr>
          <p:spPr bwMode="auto">
            <a:xfrm>
              <a:off x="2554" y="1265"/>
              <a:ext cx="48" cy="121"/>
            </a:xfrm>
            <a:custGeom>
              <a:avLst/>
              <a:gdLst>
                <a:gd name="T0" fmla="*/ 38 w 48"/>
                <a:gd name="T1" fmla="*/ 121 h 121"/>
                <a:gd name="T2" fmla="*/ 0 w 48"/>
                <a:gd name="T3" fmla="*/ 5 h 121"/>
                <a:gd name="T4" fmla="*/ 12 w 48"/>
                <a:gd name="T5" fmla="*/ 0 h 121"/>
                <a:gd name="T6" fmla="*/ 48 w 48"/>
                <a:gd name="T7" fmla="*/ 118 h 121"/>
                <a:gd name="T8" fmla="*/ 38 w 48"/>
                <a:gd name="T9" fmla="*/ 12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121">
                  <a:moveTo>
                    <a:pt x="38" y="121"/>
                  </a:moveTo>
                  <a:lnTo>
                    <a:pt x="0" y="5"/>
                  </a:lnTo>
                  <a:lnTo>
                    <a:pt x="12" y="0"/>
                  </a:lnTo>
                  <a:lnTo>
                    <a:pt x="48" y="118"/>
                  </a:lnTo>
                  <a:lnTo>
                    <a:pt x="38" y="1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92" name="Freeform 100"/>
            <p:cNvSpPr/>
            <p:nvPr/>
          </p:nvSpPr>
          <p:spPr bwMode="auto">
            <a:xfrm>
              <a:off x="2443" y="1263"/>
              <a:ext cx="121" cy="165"/>
            </a:xfrm>
            <a:custGeom>
              <a:avLst/>
              <a:gdLst>
                <a:gd name="T0" fmla="*/ 10 w 121"/>
                <a:gd name="T1" fmla="*/ 165 h 165"/>
                <a:gd name="T2" fmla="*/ 0 w 121"/>
                <a:gd name="T3" fmla="*/ 158 h 165"/>
                <a:gd name="T4" fmla="*/ 111 w 121"/>
                <a:gd name="T5" fmla="*/ 0 h 165"/>
                <a:gd name="T6" fmla="*/ 121 w 121"/>
                <a:gd name="T7" fmla="*/ 7 h 165"/>
                <a:gd name="T8" fmla="*/ 10 w 121"/>
                <a:gd name="T9" fmla="*/ 165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" h="165">
                  <a:moveTo>
                    <a:pt x="10" y="165"/>
                  </a:moveTo>
                  <a:lnTo>
                    <a:pt x="0" y="158"/>
                  </a:lnTo>
                  <a:lnTo>
                    <a:pt x="111" y="0"/>
                  </a:lnTo>
                  <a:lnTo>
                    <a:pt x="121" y="7"/>
                  </a:lnTo>
                  <a:lnTo>
                    <a:pt x="10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93" name="Freeform 101"/>
            <p:cNvSpPr/>
            <p:nvPr/>
          </p:nvSpPr>
          <p:spPr bwMode="auto">
            <a:xfrm>
              <a:off x="2382" y="885"/>
              <a:ext cx="198" cy="160"/>
            </a:xfrm>
            <a:custGeom>
              <a:avLst/>
              <a:gdLst>
                <a:gd name="T0" fmla="*/ 7 w 198"/>
                <a:gd name="T1" fmla="*/ 160 h 160"/>
                <a:gd name="T2" fmla="*/ 0 w 198"/>
                <a:gd name="T3" fmla="*/ 151 h 160"/>
                <a:gd name="T4" fmla="*/ 191 w 198"/>
                <a:gd name="T5" fmla="*/ 0 h 160"/>
                <a:gd name="T6" fmla="*/ 198 w 198"/>
                <a:gd name="T7" fmla="*/ 7 h 160"/>
                <a:gd name="T8" fmla="*/ 7 w 198"/>
                <a:gd name="T9" fmla="*/ 16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8" h="160">
                  <a:moveTo>
                    <a:pt x="7" y="160"/>
                  </a:moveTo>
                  <a:lnTo>
                    <a:pt x="0" y="151"/>
                  </a:lnTo>
                  <a:lnTo>
                    <a:pt x="191" y="0"/>
                  </a:lnTo>
                  <a:lnTo>
                    <a:pt x="198" y="7"/>
                  </a:lnTo>
                  <a:lnTo>
                    <a:pt x="7" y="16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94" name="Freeform 102"/>
            <p:cNvSpPr/>
            <p:nvPr/>
          </p:nvSpPr>
          <p:spPr bwMode="auto">
            <a:xfrm>
              <a:off x="2569" y="885"/>
              <a:ext cx="208" cy="250"/>
            </a:xfrm>
            <a:custGeom>
              <a:avLst/>
              <a:gdLst>
                <a:gd name="T0" fmla="*/ 200 w 208"/>
                <a:gd name="T1" fmla="*/ 250 h 250"/>
                <a:gd name="T2" fmla="*/ 0 w 208"/>
                <a:gd name="T3" fmla="*/ 7 h 250"/>
                <a:gd name="T4" fmla="*/ 9 w 208"/>
                <a:gd name="T5" fmla="*/ 0 h 250"/>
                <a:gd name="T6" fmla="*/ 208 w 208"/>
                <a:gd name="T7" fmla="*/ 243 h 250"/>
                <a:gd name="T8" fmla="*/ 200 w 208"/>
                <a:gd name="T9" fmla="*/ 25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8" h="250">
                  <a:moveTo>
                    <a:pt x="200" y="250"/>
                  </a:moveTo>
                  <a:lnTo>
                    <a:pt x="0" y="7"/>
                  </a:lnTo>
                  <a:lnTo>
                    <a:pt x="9" y="0"/>
                  </a:lnTo>
                  <a:lnTo>
                    <a:pt x="208" y="243"/>
                  </a:lnTo>
                  <a:lnTo>
                    <a:pt x="200" y="2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95" name="Freeform 103"/>
            <p:cNvSpPr/>
            <p:nvPr/>
          </p:nvSpPr>
          <p:spPr bwMode="auto">
            <a:xfrm>
              <a:off x="2554" y="1123"/>
              <a:ext cx="220" cy="147"/>
            </a:xfrm>
            <a:custGeom>
              <a:avLst/>
              <a:gdLst>
                <a:gd name="T0" fmla="*/ 8 w 220"/>
                <a:gd name="T1" fmla="*/ 147 h 147"/>
                <a:gd name="T2" fmla="*/ 0 w 220"/>
                <a:gd name="T3" fmla="*/ 137 h 147"/>
                <a:gd name="T4" fmla="*/ 215 w 220"/>
                <a:gd name="T5" fmla="*/ 0 h 147"/>
                <a:gd name="T6" fmla="*/ 220 w 220"/>
                <a:gd name="T7" fmla="*/ 10 h 147"/>
                <a:gd name="T8" fmla="*/ 8 w 220"/>
                <a:gd name="T9" fmla="*/ 147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0" h="147">
                  <a:moveTo>
                    <a:pt x="8" y="147"/>
                  </a:moveTo>
                  <a:lnTo>
                    <a:pt x="0" y="137"/>
                  </a:lnTo>
                  <a:lnTo>
                    <a:pt x="215" y="0"/>
                  </a:lnTo>
                  <a:lnTo>
                    <a:pt x="220" y="10"/>
                  </a:lnTo>
                  <a:lnTo>
                    <a:pt x="8" y="1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96" name="Freeform 104"/>
            <p:cNvSpPr/>
            <p:nvPr/>
          </p:nvSpPr>
          <p:spPr bwMode="auto">
            <a:xfrm>
              <a:off x="2290" y="1263"/>
              <a:ext cx="269" cy="28"/>
            </a:xfrm>
            <a:custGeom>
              <a:avLst/>
              <a:gdLst>
                <a:gd name="T0" fmla="*/ 0 w 269"/>
                <a:gd name="T1" fmla="*/ 28 h 28"/>
                <a:gd name="T2" fmla="*/ 0 w 269"/>
                <a:gd name="T3" fmla="*/ 16 h 28"/>
                <a:gd name="T4" fmla="*/ 269 w 269"/>
                <a:gd name="T5" fmla="*/ 0 h 28"/>
                <a:gd name="T6" fmla="*/ 269 w 269"/>
                <a:gd name="T7" fmla="*/ 9 h 28"/>
                <a:gd name="T8" fmla="*/ 0 w 269"/>
                <a:gd name="T9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9" h="28">
                  <a:moveTo>
                    <a:pt x="0" y="28"/>
                  </a:moveTo>
                  <a:lnTo>
                    <a:pt x="0" y="16"/>
                  </a:lnTo>
                  <a:lnTo>
                    <a:pt x="269" y="0"/>
                  </a:lnTo>
                  <a:lnTo>
                    <a:pt x="269" y="9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97" name="Freeform 105"/>
            <p:cNvSpPr/>
            <p:nvPr/>
          </p:nvSpPr>
          <p:spPr bwMode="auto">
            <a:xfrm>
              <a:off x="2772" y="1102"/>
              <a:ext cx="210" cy="31"/>
            </a:xfrm>
            <a:custGeom>
              <a:avLst/>
              <a:gdLst>
                <a:gd name="T0" fmla="*/ 2 w 210"/>
                <a:gd name="T1" fmla="*/ 31 h 31"/>
                <a:gd name="T2" fmla="*/ 0 w 210"/>
                <a:gd name="T3" fmla="*/ 19 h 31"/>
                <a:gd name="T4" fmla="*/ 210 w 210"/>
                <a:gd name="T5" fmla="*/ 0 h 31"/>
                <a:gd name="T6" fmla="*/ 210 w 210"/>
                <a:gd name="T7" fmla="*/ 12 h 31"/>
                <a:gd name="T8" fmla="*/ 2 w 210"/>
                <a:gd name="T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0" h="31">
                  <a:moveTo>
                    <a:pt x="2" y="31"/>
                  </a:moveTo>
                  <a:lnTo>
                    <a:pt x="0" y="19"/>
                  </a:lnTo>
                  <a:lnTo>
                    <a:pt x="210" y="0"/>
                  </a:lnTo>
                  <a:lnTo>
                    <a:pt x="210" y="12"/>
                  </a:lnTo>
                  <a:lnTo>
                    <a:pt x="2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98" name="Freeform 106"/>
            <p:cNvSpPr/>
            <p:nvPr/>
          </p:nvSpPr>
          <p:spPr bwMode="auto">
            <a:xfrm>
              <a:off x="2899" y="814"/>
              <a:ext cx="308" cy="139"/>
            </a:xfrm>
            <a:custGeom>
              <a:avLst/>
              <a:gdLst>
                <a:gd name="T0" fmla="*/ 303 w 308"/>
                <a:gd name="T1" fmla="*/ 139 h 139"/>
                <a:gd name="T2" fmla="*/ 0 w 308"/>
                <a:gd name="T3" fmla="*/ 9 h 139"/>
                <a:gd name="T4" fmla="*/ 5 w 308"/>
                <a:gd name="T5" fmla="*/ 0 h 139"/>
                <a:gd name="T6" fmla="*/ 308 w 308"/>
                <a:gd name="T7" fmla="*/ 127 h 139"/>
                <a:gd name="T8" fmla="*/ 303 w 308"/>
                <a:gd name="T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8" h="139">
                  <a:moveTo>
                    <a:pt x="303" y="139"/>
                  </a:moveTo>
                  <a:lnTo>
                    <a:pt x="0" y="9"/>
                  </a:lnTo>
                  <a:lnTo>
                    <a:pt x="5" y="0"/>
                  </a:lnTo>
                  <a:lnTo>
                    <a:pt x="308" y="127"/>
                  </a:lnTo>
                  <a:lnTo>
                    <a:pt x="303" y="1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99" name="Freeform 107"/>
            <p:cNvSpPr/>
            <p:nvPr/>
          </p:nvSpPr>
          <p:spPr bwMode="auto">
            <a:xfrm>
              <a:off x="2571" y="814"/>
              <a:ext cx="331" cy="78"/>
            </a:xfrm>
            <a:custGeom>
              <a:avLst/>
              <a:gdLst>
                <a:gd name="T0" fmla="*/ 2 w 331"/>
                <a:gd name="T1" fmla="*/ 78 h 78"/>
                <a:gd name="T2" fmla="*/ 0 w 331"/>
                <a:gd name="T3" fmla="*/ 66 h 78"/>
                <a:gd name="T4" fmla="*/ 328 w 331"/>
                <a:gd name="T5" fmla="*/ 0 h 78"/>
                <a:gd name="T6" fmla="*/ 331 w 331"/>
                <a:gd name="T7" fmla="*/ 12 h 78"/>
                <a:gd name="T8" fmla="*/ 2 w 331"/>
                <a:gd name="T9" fmla="*/ 78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1" h="78">
                  <a:moveTo>
                    <a:pt x="2" y="78"/>
                  </a:moveTo>
                  <a:lnTo>
                    <a:pt x="0" y="66"/>
                  </a:lnTo>
                  <a:lnTo>
                    <a:pt x="328" y="0"/>
                  </a:lnTo>
                  <a:lnTo>
                    <a:pt x="331" y="12"/>
                  </a:lnTo>
                  <a:lnTo>
                    <a:pt x="2" y="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00" name="Freeform 108"/>
            <p:cNvSpPr/>
            <p:nvPr/>
          </p:nvSpPr>
          <p:spPr bwMode="auto">
            <a:xfrm>
              <a:off x="2895" y="819"/>
              <a:ext cx="94" cy="290"/>
            </a:xfrm>
            <a:custGeom>
              <a:avLst/>
              <a:gdLst>
                <a:gd name="T0" fmla="*/ 82 w 94"/>
                <a:gd name="T1" fmla="*/ 290 h 290"/>
                <a:gd name="T2" fmla="*/ 0 w 94"/>
                <a:gd name="T3" fmla="*/ 2 h 290"/>
                <a:gd name="T4" fmla="*/ 11 w 94"/>
                <a:gd name="T5" fmla="*/ 0 h 290"/>
                <a:gd name="T6" fmla="*/ 94 w 94"/>
                <a:gd name="T7" fmla="*/ 288 h 290"/>
                <a:gd name="T8" fmla="*/ 82 w 94"/>
                <a:gd name="T9" fmla="*/ 290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" h="290">
                  <a:moveTo>
                    <a:pt x="82" y="290"/>
                  </a:moveTo>
                  <a:lnTo>
                    <a:pt x="0" y="2"/>
                  </a:lnTo>
                  <a:lnTo>
                    <a:pt x="11" y="0"/>
                  </a:lnTo>
                  <a:lnTo>
                    <a:pt x="94" y="288"/>
                  </a:lnTo>
                  <a:lnTo>
                    <a:pt x="82" y="2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01" name="Freeform 109"/>
            <p:cNvSpPr/>
            <p:nvPr/>
          </p:nvSpPr>
          <p:spPr bwMode="auto">
            <a:xfrm>
              <a:off x="2762" y="823"/>
              <a:ext cx="142" cy="305"/>
            </a:xfrm>
            <a:custGeom>
              <a:avLst/>
              <a:gdLst>
                <a:gd name="T0" fmla="*/ 10 w 142"/>
                <a:gd name="T1" fmla="*/ 305 h 305"/>
                <a:gd name="T2" fmla="*/ 0 w 142"/>
                <a:gd name="T3" fmla="*/ 300 h 305"/>
                <a:gd name="T4" fmla="*/ 130 w 142"/>
                <a:gd name="T5" fmla="*/ 0 h 305"/>
                <a:gd name="T6" fmla="*/ 142 w 142"/>
                <a:gd name="T7" fmla="*/ 5 h 305"/>
                <a:gd name="T8" fmla="*/ 10 w 142"/>
                <a:gd name="T9" fmla="*/ 305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2" h="305">
                  <a:moveTo>
                    <a:pt x="10" y="305"/>
                  </a:moveTo>
                  <a:lnTo>
                    <a:pt x="0" y="300"/>
                  </a:lnTo>
                  <a:lnTo>
                    <a:pt x="130" y="0"/>
                  </a:lnTo>
                  <a:lnTo>
                    <a:pt x="142" y="5"/>
                  </a:lnTo>
                  <a:lnTo>
                    <a:pt x="10" y="3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02" name="Freeform 110"/>
            <p:cNvSpPr/>
            <p:nvPr/>
          </p:nvSpPr>
          <p:spPr bwMode="auto">
            <a:xfrm>
              <a:off x="2550" y="887"/>
              <a:ext cx="28" cy="373"/>
            </a:xfrm>
            <a:custGeom>
              <a:avLst/>
              <a:gdLst>
                <a:gd name="T0" fmla="*/ 12 w 28"/>
                <a:gd name="T1" fmla="*/ 373 h 373"/>
                <a:gd name="T2" fmla="*/ 0 w 28"/>
                <a:gd name="T3" fmla="*/ 373 h 373"/>
                <a:gd name="T4" fmla="*/ 16 w 28"/>
                <a:gd name="T5" fmla="*/ 0 h 373"/>
                <a:gd name="T6" fmla="*/ 28 w 28"/>
                <a:gd name="T7" fmla="*/ 0 h 373"/>
                <a:gd name="T8" fmla="*/ 12 w 28"/>
                <a:gd name="T9" fmla="*/ 373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373">
                  <a:moveTo>
                    <a:pt x="12" y="373"/>
                  </a:moveTo>
                  <a:lnTo>
                    <a:pt x="0" y="373"/>
                  </a:lnTo>
                  <a:lnTo>
                    <a:pt x="16" y="0"/>
                  </a:lnTo>
                  <a:lnTo>
                    <a:pt x="28" y="0"/>
                  </a:lnTo>
                  <a:lnTo>
                    <a:pt x="12" y="3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03" name="Freeform 111"/>
            <p:cNvSpPr/>
            <p:nvPr/>
          </p:nvSpPr>
          <p:spPr bwMode="auto">
            <a:xfrm>
              <a:off x="2977" y="1107"/>
              <a:ext cx="121" cy="281"/>
            </a:xfrm>
            <a:custGeom>
              <a:avLst/>
              <a:gdLst>
                <a:gd name="T0" fmla="*/ 109 w 121"/>
                <a:gd name="T1" fmla="*/ 281 h 281"/>
                <a:gd name="T2" fmla="*/ 0 w 121"/>
                <a:gd name="T3" fmla="*/ 2 h 281"/>
                <a:gd name="T4" fmla="*/ 12 w 121"/>
                <a:gd name="T5" fmla="*/ 0 h 281"/>
                <a:gd name="T6" fmla="*/ 121 w 121"/>
                <a:gd name="T7" fmla="*/ 276 h 281"/>
                <a:gd name="T8" fmla="*/ 109 w 121"/>
                <a:gd name="T9" fmla="*/ 281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" h="281">
                  <a:moveTo>
                    <a:pt x="109" y="281"/>
                  </a:moveTo>
                  <a:lnTo>
                    <a:pt x="0" y="2"/>
                  </a:lnTo>
                  <a:lnTo>
                    <a:pt x="12" y="0"/>
                  </a:lnTo>
                  <a:lnTo>
                    <a:pt x="121" y="276"/>
                  </a:lnTo>
                  <a:lnTo>
                    <a:pt x="109" y="2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04" name="Freeform 112"/>
            <p:cNvSpPr/>
            <p:nvPr/>
          </p:nvSpPr>
          <p:spPr bwMode="auto">
            <a:xfrm>
              <a:off x="2769" y="1126"/>
              <a:ext cx="74" cy="224"/>
            </a:xfrm>
            <a:custGeom>
              <a:avLst/>
              <a:gdLst>
                <a:gd name="T0" fmla="*/ 62 w 74"/>
                <a:gd name="T1" fmla="*/ 224 h 224"/>
                <a:gd name="T2" fmla="*/ 0 w 74"/>
                <a:gd name="T3" fmla="*/ 5 h 224"/>
                <a:gd name="T4" fmla="*/ 12 w 74"/>
                <a:gd name="T5" fmla="*/ 0 h 224"/>
                <a:gd name="T6" fmla="*/ 74 w 74"/>
                <a:gd name="T7" fmla="*/ 222 h 224"/>
                <a:gd name="T8" fmla="*/ 62 w 74"/>
                <a:gd name="T9" fmla="*/ 224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224">
                  <a:moveTo>
                    <a:pt x="62" y="224"/>
                  </a:moveTo>
                  <a:lnTo>
                    <a:pt x="0" y="5"/>
                  </a:lnTo>
                  <a:lnTo>
                    <a:pt x="12" y="0"/>
                  </a:lnTo>
                  <a:lnTo>
                    <a:pt x="74" y="222"/>
                  </a:lnTo>
                  <a:lnTo>
                    <a:pt x="62" y="2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05" name="Freeform 113"/>
            <p:cNvSpPr/>
            <p:nvPr/>
          </p:nvSpPr>
          <p:spPr bwMode="auto">
            <a:xfrm>
              <a:off x="2836" y="1109"/>
              <a:ext cx="148" cy="248"/>
            </a:xfrm>
            <a:custGeom>
              <a:avLst/>
              <a:gdLst>
                <a:gd name="T0" fmla="*/ 9 w 148"/>
                <a:gd name="T1" fmla="*/ 248 h 248"/>
                <a:gd name="T2" fmla="*/ 0 w 148"/>
                <a:gd name="T3" fmla="*/ 244 h 248"/>
                <a:gd name="T4" fmla="*/ 139 w 148"/>
                <a:gd name="T5" fmla="*/ 0 h 248"/>
                <a:gd name="T6" fmla="*/ 148 w 148"/>
                <a:gd name="T7" fmla="*/ 7 h 248"/>
                <a:gd name="T8" fmla="*/ 9 w 148"/>
                <a:gd name="T9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8" h="248">
                  <a:moveTo>
                    <a:pt x="9" y="248"/>
                  </a:moveTo>
                  <a:lnTo>
                    <a:pt x="0" y="244"/>
                  </a:lnTo>
                  <a:lnTo>
                    <a:pt x="139" y="0"/>
                  </a:lnTo>
                  <a:lnTo>
                    <a:pt x="148" y="7"/>
                  </a:lnTo>
                  <a:lnTo>
                    <a:pt x="9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06" name="Freeform 114"/>
            <p:cNvSpPr/>
            <p:nvPr/>
          </p:nvSpPr>
          <p:spPr bwMode="auto">
            <a:xfrm>
              <a:off x="2987" y="1105"/>
              <a:ext cx="255" cy="160"/>
            </a:xfrm>
            <a:custGeom>
              <a:avLst/>
              <a:gdLst>
                <a:gd name="T0" fmla="*/ 250 w 255"/>
                <a:gd name="T1" fmla="*/ 160 h 160"/>
                <a:gd name="T2" fmla="*/ 0 w 255"/>
                <a:gd name="T3" fmla="*/ 9 h 160"/>
                <a:gd name="T4" fmla="*/ 5 w 255"/>
                <a:gd name="T5" fmla="*/ 0 h 160"/>
                <a:gd name="T6" fmla="*/ 255 w 255"/>
                <a:gd name="T7" fmla="*/ 151 h 160"/>
                <a:gd name="T8" fmla="*/ 250 w 255"/>
                <a:gd name="T9" fmla="*/ 16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5" h="160">
                  <a:moveTo>
                    <a:pt x="250" y="160"/>
                  </a:moveTo>
                  <a:lnTo>
                    <a:pt x="0" y="9"/>
                  </a:lnTo>
                  <a:lnTo>
                    <a:pt x="5" y="0"/>
                  </a:lnTo>
                  <a:lnTo>
                    <a:pt x="255" y="151"/>
                  </a:lnTo>
                  <a:lnTo>
                    <a:pt x="250" y="16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07" name="Freeform 115"/>
            <p:cNvSpPr/>
            <p:nvPr/>
          </p:nvSpPr>
          <p:spPr bwMode="auto">
            <a:xfrm>
              <a:off x="3235" y="1263"/>
              <a:ext cx="165" cy="217"/>
            </a:xfrm>
            <a:custGeom>
              <a:avLst/>
              <a:gdLst>
                <a:gd name="T0" fmla="*/ 156 w 165"/>
                <a:gd name="T1" fmla="*/ 217 h 217"/>
                <a:gd name="T2" fmla="*/ 0 w 165"/>
                <a:gd name="T3" fmla="*/ 7 h 217"/>
                <a:gd name="T4" fmla="*/ 9 w 165"/>
                <a:gd name="T5" fmla="*/ 0 h 217"/>
                <a:gd name="T6" fmla="*/ 165 w 165"/>
                <a:gd name="T7" fmla="*/ 212 h 217"/>
                <a:gd name="T8" fmla="*/ 156 w 165"/>
                <a:gd name="T9" fmla="*/ 217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5" h="217">
                  <a:moveTo>
                    <a:pt x="156" y="217"/>
                  </a:moveTo>
                  <a:lnTo>
                    <a:pt x="0" y="7"/>
                  </a:lnTo>
                  <a:lnTo>
                    <a:pt x="9" y="0"/>
                  </a:lnTo>
                  <a:lnTo>
                    <a:pt x="165" y="212"/>
                  </a:lnTo>
                  <a:lnTo>
                    <a:pt x="156" y="2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08" name="Freeform 116"/>
            <p:cNvSpPr/>
            <p:nvPr/>
          </p:nvSpPr>
          <p:spPr bwMode="auto">
            <a:xfrm>
              <a:off x="3150" y="1270"/>
              <a:ext cx="94" cy="321"/>
            </a:xfrm>
            <a:custGeom>
              <a:avLst/>
              <a:gdLst>
                <a:gd name="T0" fmla="*/ 9 w 94"/>
                <a:gd name="T1" fmla="*/ 321 h 321"/>
                <a:gd name="T2" fmla="*/ 0 w 94"/>
                <a:gd name="T3" fmla="*/ 319 h 321"/>
                <a:gd name="T4" fmla="*/ 83 w 94"/>
                <a:gd name="T5" fmla="*/ 0 h 321"/>
                <a:gd name="T6" fmla="*/ 94 w 94"/>
                <a:gd name="T7" fmla="*/ 2 h 321"/>
                <a:gd name="T8" fmla="*/ 9 w 94"/>
                <a:gd name="T9" fmla="*/ 321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" h="321">
                  <a:moveTo>
                    <a:pt x="9" y="321"/>
                  </a:moveTo>
                  <a:lnTo>
                    <a:pt x="0" y="319"/>
                  </a:lnTo>
                  <a:lnTo>
                    <a:pt x="83" y="0"/>
                  </a:lnTo>
                  <a:lnTo>
                    <a:pt x="94" y="2"/>
                  </a:lnTo>
                  <a:lnTo>
                    <a:pt x="9" y="3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09" name="Freeform 117"/>
            <p:cNvSpPr/>
            <p:nvPr/>
          </p:nvSpPr>
          <p:spPr bwMode="auto">
            <a:xfrm>
              <a:off x="2838" y="1357"/>
              <a:ext cx="158" cy="284"/>
            </a:xfrm>
            <a:custGeom>
              <a:avLst/>
              <a:gdLst>
                <a:gd name="T0" fmla="*/ 149 w 158"/>
                <a:gd name="T1" fmla="*/ 284 h 284"/>
                <a:gd name="T2" fmla="*/ 0 w 158"/>
                <a:gd name="T3" fmla="*/ 5 h 284"/>
                <a:gd name="T4" fmla="*/ 9 w 158"/>
                <a:gd name="T5" fmla="*/ 0 h 284"/>
                <a:gd name="T6" fmla="*/ 158 w 158"/>
                <a:gd name="T7" fmla="*/ 277 h 284"/>
                <a:gd name="T8" fmla="*/ 149 w 158"/>
                <a:gd name="T9" fmla="*/ 284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8" h="284">
                  <a:moveTo>
                    <a:pt x="149" y="284"/>
                  </a:moveTo>
                  <a:lnTo>
                    <a:pt x="0" y="5"/>
                  </a:lnTo>
                  <a:lnTo>
                    <a:pt x="9" y="0"/>
                  </a:lnTo>
                  <a:lnTo>
                    <a:pt x="158" y="277"/>
                  </a:lnTo>
                  <a:lnTo>
                    <a:pt x="149" y="28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10" name="Freeform 118"/>
            <p:cNvSpPr/>
            <p:nvPr/>
          </p:nvSpPr>
          <p:spPr bwMode="auto">
            <a:xfrm>
              <a:off x="2987" y="1390"/>
              <a:ext cx="109" cy="246"/>
            </a:xfrm>
            <a:custGeom>
              <a:avLst/>
              <a:gdLst>
                <a:gd name="T0" fmla="*/ 9 w 109"/>
                <a:gd name="T1" fmla="*/ 246 h 246"/>
                <a:gd name="T2" fmla="*/ 0 w 109"/>
                <a:gd name="T3" fmla="*/ 241 h 246"/>
                <a:gd name="T4" fmla="*/ 99 w 109"/>
                <a:gd name="T5" fmla="*/ 0 h 246"/>
                <a:gd name="T6" fmla="*/ 109 w 109"/>
                <a:gd name="T7" fmla="*/ 5 h 246"/>
                <a:gd name="T8" fmla="*/ 9 w 109"/>
                <a:gd name="T9" fmla="*/ 246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" h="246">
                  <a:moveTo>
                    <a:pt x="9" y="246"/>
                  </a:moveTo>
                  <a:lnTo>
                    <a:pt x="0" y="241"/>
                  </a:lnTo>
                  <a:lnTo>
                    <a:pt x="99" y="0"/>
                  </a:lnTo>
                  <a:lnTo>
                    <a:pt x="109" y="5"/>
                  </a:lnTo>
                  <a:lnTo>
                    <a:pt x="9" y="2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11" name="Freeform 119"/>
            <p:cNvSpPr/>
            <p:nvPr/>
          </p:nvSpPr>
          <p:spPr bwMode="auto">
            <a:xfrm>
              <a:off x="2850" y="1634"/>
              <a:ext cx="142" cy="196"/>
            </a:xfrm>
            <a:custGeom>
              <a:avLst/>
              <a:gdLst>
                <a:gd name="T0" fmla="*/ 9 w 142"/>
                <a:gd name="T1" fmla="*/ 196 h 196"/>
                <a:gd name="T2" fmla="*/ 0 w 142"/>
                <a:gd name="T3" fmla="*/ 189 h 196"/>
                <a:gd name="T4" fmla="*/ 132 w 142"/>
                <a:gd name="T5" fmla="*/ 0 h 196"/>
                <a:gd name="T6" fmla="*/ 142 w 142"/>
                <a:gd name="T7" fmla="*/ 7 h 196"/>
                <a:gd name="T8" fmla="*/ 9 w 142"/>
                <a:gd name="T9" fmla="*/ 196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2" h="196">
                  <a:moveTo>
                    <a:pt x="9" y="196"/>
                  </a:moveTo>
                  <a:lnTo>
                    <a:pt x="0" y="189"/>
                  </a:lnTo>
                  <a:lnTo>
                    <a:pt x="132" y="0"/>
                  </a:lnTo>
                  <a:lnTo>
                    <a:pt x="142" y="7"/>
                  </a:lnTo>
                  <a:lnTo>
                    <a:pt x="9" y="1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12" name="Freeform 120"/>
            <p:cNvSpPr/>
            <p:nvPr/>
          </p:nvSpPr>
          <p:spPr bwMode="auto">
            <a:xfrm>
              <a:off x="2850" y="1837"/>
              <a:ext cx="175" cy="205"/>
            </a:xfrm>
            <a:custGeom>
              <a:avLst/>
              <a:gdLst>
                <a:gd name="T0" fmla="*/ 165 w 175"/>
                <a:gd name="T1" fmla="*/ 205 h 205"/>
                <a:gd name="T2" fmla="*/ 0 w 175"/>
                <a:gd name="T3" fmla="*/ 7 h 205"/>
                <a:gd name="T4" fmla="*/ 7 w 175"/>
                <a:gd name="T5" fmla="*/ 0 h 205"/>
                <a:gd name="T6" fmla="*/ 175 w 175"/>
                <a:gd name="T7" fmla="*/ 198 h 205"/>
                <a:gd name="T8" fmla="*/ 165 w 175"/>
                <a:gd name="T9" fmla="*/ 205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" h="205">
                  <a:moveTo>
                    <a:pt x="165" y="205"/>
                  </a:moveTo>
                  <a:lnTo>
                    <a:pt x="0" y="7"/>
                  </a:lnTo>
                  <a:lnTo>
                    <a:pt x="7" y="0"/>
                  </a:lnTo>
                  <a:lnTo>
                    <a:pt x="175" y="198"/>
                  </a:lnTo>
                  <a:lnTo>
                    <a:pt x="165" y="2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13" name="Freeform 121"/>
            <p:cNvSpPr/>
            <p:nvPr/>
          </p:nvSpPr>
          <p:spPr bwMode="auto">
            <a:xfrm>
              <a:off x="2616" y="1523"/>
              <a:ext cx="241" cy="321"/>
            </a:xfrm>
            <a:custGeom>
              <a:avLst/>
              <a:gdLst>
                <a:gd name="T0" fmla="*/ 234 w 241"/>
                <a:gd name="T1" fmla="*/ 321 h 321"/>
                <a:gd name="T2" fmla="*/ 0 w 241"/>
                <a:gd name="T3" fmla="*/ 7 h 321"/>
                <a:gd name="T4" fmla="*/ 9 w 241"/>
                <a:gd name="T5" fmla="*/ 0 h 321"/>
                <a:gd name="T6" fmla="*/ 241 w 241"/>
                <a:gd name="T7" fmla="*/ 316 h 321"/>
                <a:gd name="T8" fmla="*/ 234 w 241"/>
                <a:gd name="T9" fmla="*/ 321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1" h="321">
                  <a:moveTo>
                    <a:pt x="234" y="321"/>
                  </a:moveTo>
                  <a:lnTo>
                    <a:pt x="0" y="7"/>
                  </a:lnTo>
                  <a:lnTo>
                    <a:pt x="9" y="0"/>
                  </a:lnTo>
                  <a:lnTo>
                    <a:pt x="241" y="316"/>
                  </a:lnTo>
                  <a:lnTo>
                    <a:pt x="234" y="3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14" name="Oval 122"/>
            <p:cNvSpPr>
              <a:spLocks noChangeArrowheads="1"/>
            </p:cNvSpPr>
            <p:nvPr/>
          </p:nvSpPr>
          <p:spPr bwMode="auto">
            <a:xfrm>
              <a:off x="2786" y="1291"/>
              <a:ext cx="111" cy="111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/>
            <a:scene3d>
              <a:camera prst="orthographicFront"/>
              <a:lightRig rig="threePt" dir="t"/>
            </a:scene3d>
            <a:sp3d>
              <a:bevelT w="38100" h="12700"/>
              <a:bevelB/>
            </a:sp3d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15" name="Oval 123"/>
            <p:cNvSpPr>
              <a:spLocks noChangeArrowheads="1"/>
            </p:cNvSpPr>
            <p:nvPr/>
          </p:nvSpPr>
          <p:spPr bwMode="auto">
            <a:xfrm>
              <a:off x="2306" y="1591"/>
              <a:ext cx="111" cy="114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/>
            <a:scene3d>
              <a:camera prst="orthographicFront"/>
              <a:lightRig rig="threePt" dir="t"/>
            </a:scene3d>
            <a:sp3d>
              <a:bevelT w="25400" h="12700"/>
            </a:sp3d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16" name="Oval 124"/>
            <p:cNvSpPr>
              <a:spLocks noChangeArrowheads="1"/>
            </p:cNvSpPr>
            <p:nvPr/>
          </p:nvSpPr>
          <p:spPr bwMode="auto">
            <a:xfrm>
              <a:off x="2798" y="2137"/>
              <a:ext cx="111" cy="111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/>
            <a:scene3d>
              <a:camera prst="orthographicFront"/>
              <a:lightRig rig="threePt" dir="t"/>
            </a:scene3d>
            <a:sp3d>
              <a:bevelT w="38100" h="12700"/>
              <a:bevelB/>
            </a:sp3d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17" name="Oval 125"/>
            <p:cNvSpPr>
              <a:spLocks noChangeArrowheads="1"/>
            </p:cNvSpPr>
            <p:nvPr/>
          </p:nvSpPr>
          <p:spPr bwMode="auto">
            <a:xfrm>
              <a:off x="2798" y="1579"/>
              <a:ext cx="111" cy="111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/>
            <a:scene3d>
              <a:camera prst="orthographicFront"/>
              <a:lightRig rig="threePt" dir="t"/>
            </a:scene3d>
            <a:sp3d>
              <a:bevelT w="38100" h="12700"/>
            </a:sp3d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18" name="Oval 126"/>
            <p:cNvSpPr>
              <a:spLocks noChangeArrowheads="1"/>
            </p:cNvSpPr>
            <p:nvPr/>
          </p:nvSpPr>
          <p:spPr bwMode="auto">
            <a:xfrm>
              <a:off x="2781" y="1761"/>
              <a:ext cx="144" cy="144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/>
            <a:scene3d>
              <a:camera prst="orthographicFront"/>
              <a:lightRig rig="threePt" dir="t"/>
            </a:scene3d>
            <a:sp3d>
              <a:bevelT w="38100" h="12700"/>
            </a:sp3d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19" name="Oval 127"/>
            <p:cNvSpPr>
              <a:spLocks noChangeArrowheads="1"/>
            </p:cNvSpPr>
            <p:nvPr/>
          </p:nvSpPr>
          <p:spPr bwMode="auto">
            <a:xfrm>
              <a:off x="3341" y="1421"/>
              <a:ext cx="114" cy="111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/>
            <a:scene3d>
              <a:camera prst="orthographicFront"/>
              <a:lightRig rig="threePt" dir="t"/>
            </a:scene3d>
            <a:sp3d>
              <a:bevelT w="25400" h="12700"/>
            </a:sp3d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20" name="Oval 128"/>
            <p:cNvSpPr>
              <a:spLocks noChangeArrowheads="1"/>
            </p:cNvSpPr>
            <p:nvPr/>
          </p:nvSpPr>
          <p:spPr bwMode="auto">
            <a:xfrm>
              <a:off x="2524" y="835"/>
              <a:ext cx="111" cy="111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/>
            <a:scene3d>
              <a:camera prst="orthographicFront"/>
              <a:lightRig rig="threePt" dir="t"/>
            </a:scene3d>
            <a:sp3d>
              <a:bevelT w="38100" h="12700"/>
              <a:bevelB/>
            </a:sp3d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21" name="Oval 129"/>
            <p:cNvSpPr>
              <a:spLocks noChangeArrowheads="1"/>
            </p:cNvSpPr>
            <p:nvPr/>
          </p:nvSpPr>
          <p:spPr bwMode="auto">
            <a:xfrm>
              <a:off x="2521" y="1227"/>
              <a:ext cx="81" cy="81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/>
            <a:scene3d>
              <a:camera prst="orthographicFront"/>
              <a:lightRig rig="threePt" dir="t"/>
            </a:scene3d>
            <a:sp3d>
              <a:bevelT w="38100" h="12700"/>
            </a:sp3d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22" name="Oval 130"/>
            <p:cNvSpPr>
              <a:spLocks noChangeArrowheads="1"/>
            </p:cNvSpPr>
            <p:nvPr/>
          </p:nvSpPr>
          <p:spPr bwMode="auto">
            <a:xfrm>
              <a:off x="2250" y="1249"/>
              <a:ext cx="80" cy="80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/>
            <a:scene3d>
              <a:camera prst="orthographicFront"/>
              <a:lightRig rig="threePt" dir="t"/>
            </a:scene3d>
            <a:sp3d>
              <a:bevelT w="25400" h="12700"/>
            </a:sp3d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23" name="Oval 131"/>
            <p:cNvSpPr>
              <a:spLocks noChangeArrowheads="1"/>
            </p:cNvSpPr>
            <p:nvPr/>
          </p:nvSpPr>
          <p:spPr bwMode="auto">
            <a:xfrm>
              <a:off x="2351" y="1001"/>
              <a:ext cx="81" cy="80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/>
            <a:scene3d>
              <a:camera prst="orthographicFront"/>
              <a:lightRig rig="threePt" dir="t"/>
            </a:scene3d>
            <a:sp3d>
              <a:bevelT w="25400" h="12700"/>
            </a:sp3d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24" name="Oval 132"/>
            <p:cNvSpPr>
              <a:spLocks noChangeArrowheads="1"/>
            </p:cNvSpPr>
            <p:nvPr/>
          </p:nvSpPr>
          <p:spPr bwMode="auto">
            <a:xfrm>
              <a:off x="2942" y="1069"/>
              <a:ext cx="80" cy="80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/>
            <a:scene3d>
              <a:camera prst="orthographicFront"/>
              <a:lightRig rig="threePt" dir="t"/>
            </a:scene3d>
            <a:sp3d>
              <a:bevelT w="38100" h="12700"/>
            </a:sp3d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25" name="Oval 133"/>
            <p:cNvSpPr>
              <a:spLocks noChangeArrowheads="1"/>
            </p:cNvSpPr>
            <p:nvPr/>
          </p:nvSpPr>
          <p:spPr bwMode="auto">
            <a:xfrm>
              <a:off x="3346" y="1109"/>
              <a:ext cx="80" cy="81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/>
            <a:scene3d>
              <a:camera prst="orthographicFront"/>
              <a:lightRig rig="threePt" dir="t"/>
            </a:scene3d>
            <a:sp3d>
              <a:bevelT w="38100" h="12700"/>
              <a:bevelB/>
            </a:sp3d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26" name="Oval 134"/>
            <p:cNvSpPr>
              <a:spLocks noChangeArrowheads="1"/>
            </p:cNvSpPr>
            <p:nvPr/>
          </p:nvSpPr>
          <p:spPr bwMode="auto">
            <a:xfrm>
              <a:off x="3110" y="1558"/>
              <a:ext cx="80" cy="80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/>
            <a:scene3d>
              <a:camera prst="orthographicFront"/>
              <a:lightRig rig="threePt" dir="t"/>
            </a:scene3d>
            <a:sp3d>
              <a:bevelT w="38100" h="12700"/>
            </a:sp3d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27" name="Oval 135"/>
            <p:cNvSpPr>
              <a:spLocks noChangeArrowheads="1"/>
            </p:cNvSpPr>
            <p:nvPr/>
          </p:nvSpPr>
          <p:spPr bwMode="auto">
            <a:xfrm>
              <a:off x="3204" y="1225"/>
              <a:ext cx="78" cy="78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/>
            <a:scene3d>
              <a:camera prst="orthographicFront"/>
              <a:lightRig rig="threePt" dir="t"/>
            </a:scene3d>
            <a:sp3d>
              <a:bevelT w="38100" h="12700"/>
            </a:sp3d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28" name="Oval 136"/>
            <p:cNvSpPr>
              <a:spLocks noChangeArrowheads="1"/>
            </p:cNvSpPr>
            <p:nvPr/>
          </p:nvSpPr>
          <p:spPr bwMode="auto">
            <a:xfrm>
              <a:off x="2491" y="1962"/>
              <a:ext cx="80" cy="80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/>
            <a:scene3d>
              <a:camera prst="orthographicFront"/>
              <a:lightRig rig="threePt" dir="t"/>
            </a:scene3d>
            <a:sp3d>
              <a:bevelT w="38100" h="12700"/>
              <a:bevelB/>
            </a:sp3d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29" name="Oval 137"/>
            <p:cNvSpPr>
              <a:spLocks noChangeArrowheads="1"/>
            </p:cNvSpPr>
            <p:nvPr/>
          </p:nvSpPr>
          <p:spPr bwMode="auto">
            <a:xfrm>
              <a:off x="3136" y="1901"/>
              <a:ext cx="80" cy="80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/>
            <a:scene3d>
              <a:camera prst="orthographicFront"/>
              <a:lightRig rig="threePt" dir="t"/>
            </a:scene3d>
            <a:sp3d>
              <a:bevelT w="38100" h="12700"/>
            </a:sp3d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30" name="Oval 138"/>
            <p:cNvSpPr>
              <a:spLocks noChangeArrowheads="1"/>
            </p:cNvSpPr>
            <p:nvPr/>
          </p:nvSpPr>
          <p:spPr bwMode="auto">
            <a:xfrm>
              <a:off x="2746" y="1102"/>
              <a:ext cx="57" cy="59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/>
            <a:scene3d>
              <a:camera prst="orthographicFront"/>
              <a:lightRig rig="threePt" dir="t"/>
            </a:scene3d>
            <a:sp3d>
              <a:bevelT w="38100" h="12700"/>
            </a:sp3d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31" name="Oval 139"/>
            <p:cNvSpPr>
              <a:spLocks noChangeArrowheads="1"/>
            </p:cNvSpPr>
            <p:nvPr/>
          </p:nvSpPr>
          <p:spPr bwMode="auto">
            <a:xfrm>
              <a:off x="2422" y="1395"/>
              <a:ext cx="57" cy="59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/>
            <a:scene3d>
              <a:camera prst="orthographicFront"/>
              <a:lightRig rig="threePt" dir="t"/>
            </a:scene3d>
            <a:sp3d>
              <a:bevelT w="25400" h="12700"/>
            </a:sp3d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32" name="Oval 140"/>
            <p:cNvSpPr>
              <a:spLocks noChangeArrowheads="1"/>
            </p:cNvSpPr>
            <p:nvPr/>
          </p:nvSpPr>
          <p:spPr bwMode="auto">
            <a:xfrm>
              <a:off x="2573" y="1357"/>
              <a:ext cx="57" cy="59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/>
            <a:scene3d>
              <a:camera prst="orthographicFront"/>
              <a:lightRig rig="threePt" dir="t"/>
            </a:scene3d>
            <a:sp3d>
              <a:bevelT w="25400" h="12700"/>
            </a:sp3d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33" name="Oval 141"/>
            <p:cNvSpPr>
              <a:spLocks noChangeArrowheads="1"/>
            </p:cNvSpPr>
            <p:nvPr/>
          </p:nvSpPr>
          <p:spPr bwMode="auto">
            <a:xfrm>
              <a:off x="3065" y="1362"/>
              <a:ext cx="59" cy="57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/>
            <a:scene3d>
              <a:camera prst="orthographicFront"/>
              <a:lightRig rig="threePt" dir="t"/>
            </a:scene3d>
            <a:sp3d>
              <a:bevelT w="25400" h="12700"/>
            </a:sp3d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34" name="Oval 142"/>
            <p:cNvSpPr>
              <a:spLocks noChangeArrowheads="1"/>
            </p:cNvSpPr>
            <p:nvPr/>
          </p:nvSpPr>
          <p:spPr bwMode="auto">
            <a:xfrm>
              <a:off x="2968" y="1610"/>
              <a:ext cx="57" cy="57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/>
            <a:scene3d>
              <a:camera prst="orthographicFront"/>
              <a:lightRig rig="threePt" dir="t"/>
            </a:scene3d>
            <a:sp3d>
              <a:bevelT w="25400" h="12700"/>
            </a:sp3d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35" name="Oval 143"/>
            <p:cNvSpPr>
              <a:spLocks noChangeArrowheads="1"/>
            </p:cNvSpPr>
            <p:nvPr/>
          </p:nvSpPr>
          <p:spPr bwMode="auto">
            <a:xfrm>
              <a:off x="2873" y="790"/>
              <a:ext cx="57" cy="59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/>
            <a:scene3d>
              <a:camera prst="orthographicFront"/>
              <a:lightRig rig="threePt" dir="t"/>
            </a:scene3d>
            <a:sp3d>
              <a:bevelT w="25400" h="12700"/>
            </a:sp3d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36" name="Oval 144"/>
            <p:cNvSpPr>
              <a:spLocks noChangeArrowheads="1"/>
            </p:cNvSpPr>
            <p:nvPr/>
          </p:nvSpPr>
          <p:spPr bwMode="auto">
            <a:xfrm>
              <a:off x="3178" y="923"/>
              <a:ext cx="57" cy="56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/>
            <a:scene3d>
              <a:camera prst="orthographicFront"/>
              <a:lightRig rig="threePt" dir="t"/>
            </a:scene3d>
            <a:sp3d>
              <a:bevelT w="25400" h="12700"/>
            </a:sp3d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37" name="Oval 145"/>
            <p:cNvSpPr>
              <a:spLocks noChangeArrowheads="1"/>
            </p:cNvSpPr>
            <p:nvPr/>
          </p:nvSpPr>
          <p:spPr bwMode="auto">
            <a:xfrm>
              <a:off x="3254" y="1707"/>
              <a:ext cx="57" cy="59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/>
            <a:scene3d>
              <a:camera prst="orthographicFront"/>
              <a:lightRig rig="threePt" dir="t"/>
            </a:scene3d>
            <a:sp3d>
              <a:bevelT w="25400" h="12700"/>
            </a:sp3d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38" name="Oval 146"/>
            <p:cNvSpPr>
              <a:spLocks noChangeArrowheads="1"/>
            </p:cNvSpPr>
            <p:nvPr/>
          </p:nvSpPr>
          <p:spPr bwMode="auto">
            <a:xfrm>
              <a:off x="3119" y="2139"/>
              <a:ext cx="57" cy="59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/>
            <a:scene3d>
              <a:camera prst="orthographicFront"/>
              <a:lightRig rig="threePt" dir="t"/>
            </a:scene3d>
            <a:sp3d>
              <a:bevelT w="25400" h="12700"/>
            </a:sp3d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39" name="Oval 147"/>
            <p:cNvSpPr>
              <a:spLocks noChangeArrowheads="1"/>
            </p:cNvSpPr>
            <p:nvPr/>
          </p:nvSpPr>
          <p:spPr bwMode="auto">
            <a:xfrm>
              <a:off x="2994" y="2170"/>
              <a:ext cx="57" cy="59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/>
            <a:scene3d>
              <a:camera prst="orthographicFront"/>
              <a:lightRig rig="threePt" dir="t"/>
            </a:scene3d>
            <a:sp3d>
              <a:bevelT w="25400" h="12700"/>
            </a:sp3d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40" name="Oval 148"/>
            <p:cNvSpPr>
              <a:spLocks noChangeArrowheads="1"/>
            </p:cNvSpPr>
            <p:nvPr/>
          </p:nvSpPr>
          <p:spPr bwMode="auto">
            <a:xfrm>
              <a:off x="2557" y="2172"/>
              <a:ext cx="56" cy="59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/>
            <a:scene3d>
              <a:camera prst="orthographicFront"/>
              <a:lightRig rig="threePt" dir="t"/>
            </a:scene3d>
            <a:sp3d>
              <a:bevelT w="25400" h="12700"/>
            </a:sp3d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41" name="Oval 149"/>
            <p:cNvSpPr>
              <a:spLocks noChangeArrowheads="1"/>
            </p:cNvSpPr>
            <p:nvPr/>
          </p:nvSpPr>
          <p:spPr bwMode="auto">
            <a:xfrm>
              <a:off x="2618" y="1735"/>
              <a:ext cx="81" cy="81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/>
            <a:scene3d>
              <a:camera prst="orthographicFront"/>
              <a:lightRig rig="threePt" dir="t"/>
            </a:scene3d>
            <a:sp3d>
              <a:bevelT w="25400" h="12700"/>
            </a:sp3d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42" name="Oval 150"/>
            <p:cNvSpPr>
              <a:spLocks noChangeArrowheads="1"/>
            </p:cNvSpPr>
            <p:nvPr/>
          </p:nvSpPr>
          <p:spPr bwMode="auto">
            <a:xfrm>
              <a:off x="2989" y="1809"/>
              <a:ext cx="81" cy="80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/>
            <a:scene3d>
              <a:camera prst="orthographicFront"/>
              <a:lightRig rig="threePt" dir="t"/>
            </a:scene3d>
            <a:sp3d>
              <a:bevelT w="25400" h="12700"/>
            </a:sp3d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43" name="Oval 151"/>
            <p:cNvSpPr>
              <a:spLocks noChangeArrowheads="1"/>
            </p:cNvSpPr>
            <p:nvPr/>
          </p:nvSpPr>
          <p:spPr bwMode="auto">
            <a:xfrm>
              <a:off x="2994" y="2009"/>
              <a:ext cx="80" cy="81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/>
            <a:scene3d>
              <a:camera prst="orthographicFront"/>
              <a:lightRig rig="threePt" dir="t"/>
            </a:scene3d>
            <a:sp3d>
              <a:bevelT w="25400" h="12700"/>
            </a:sp3d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44" name="Oval 152"/>
            <p:cNvSpPr>
              <a:spLocks noChangeArrowheads="1"/>
            </p:cNvSpPr>
            <p:nvPr/>
          </p:nvSpPr>
          <p:spPr bwMode="auto">
            <a:xfrm>
              <a:off x="2694" y="1991"/>
              <a:ext cx="80" cy="80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/>
            <a:scene3d>
              <a:camera prst="orthographicFront"/>
              <a:lightRig rig="threePt" dir="t"/>
            </a:scene3d>
            <a:sp3d>
              <a:bevelT w="38100" h="12700"/>
            </a:sp3d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45" name="Oval 153"/>
            <p:cNvSpPr>
              <a:spLocks noChangeArrowheads="1"/>
            </p:cNvSpPr>
            <p:nvPr/>
          </p:nvSpPr>
          <p:spPr bwMode="auto">
            <a:xfrm>
              <a:off x="2583" y="1483"/>
              <a:ext cx="80" cy="80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/>
            <a:scene3d>
              <a:camera prst="orthographicFront"/>
              <a:lightRig rig="threePt" dir="t"/>
            </a:scene3d>
            <a:sp3d>
              <a:bevelT w="38100" h="12700"/>
              <a:bevelB/>
            </a:sp3d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46" name="Freeform 154"/>
            <p:cNvSpPr/>
            <p:nvPr/>
          </p:nvSpPr>
          <p:spPr bwMode="auto">
            <a:xfrm>
              <a:off x="2810" y="1787"/>
              <a:ext cx="87" cy="90"/>
            </a:xfrm>
            <a:custGeom>
              <a:avLst/>
              <a:gdLst>
                <a:gd name="T0" fmla="*/ 18 w 37"/>
                <a:gd name="T1" fmla="*/ 38 h 38"/>
                <a:gd name="T2" fmla="*/ 14 w 37"/>
                <a:gd name="T3" fmla="*/ 33 h 38"/>
                <a:gd name="T4" fmla="*/ 14 w 37"/>
                <a:gd name="T5" fmla="*/ 23 h 38"/>
                <a:gd name="T6" fmla="*/ 4 w 37"/>
                <a:gd name="T7" fmla="*/ 23 h 38"/>
                <a:gd name="T8" fmla="*/ 0 w 37"/>
                <a:gd name="T9" fmla="*/ 19 h 38"/>
                <a:gd name="T10" fmla="*/ 4 w 37"/>
                <a:gd name="T11" fmla="*/ 15 h 38"/>
                <a:gd name="T12" fmla="*/ 14 w 37"/>
                <a:gd name="T13" fmla="*/ 15 h 38"/>
                <a:gd name="T14" fmla="*/ 14 w 37"/>
                <a:gd name="T15" fmla="*/ 4 h 38"/>
                <a:gd name="T16" fmla="*/ 18 w 37"/>
                <a:gd name="T17" fmla="*/ 0 h 38"/>
                <a:gd name="T18" fmla="*/ 23 w 37"/>
                <a:gd name="T19" fmla="*/ 4 h 38"/>
                <a:gd name="T20" fmla="*/ 23 w 37"/>
                <a:gd name="T21" fmla="*/ 15 h 38"/>
                <a:gd name="T22" fmla="*/ 33 w 37"/>
                <a:gd name="T23" fmla="*/ 15 h 38"/>
                <a:gd name="T24" fmla="*/ 37 w 37"/>
                <a:gd name="T25" fmla="*/ 19 h 38"/>
                <a:gd name="T26" fmla="*/ 33 w 37"/>
                <a:gd name="T27" fmla="*/ 23 h 38"/>
                <a:gd name="T28" fmla="*/ 23 w 37"/>
                <a:gd name="T29" fmla="*/ 23 h 38"/>
                <a:gd name="T30" fmla="*/ 23 w 37"/>
                <a:gd name="T31" fmla="*/ 33 h 38"/>
                <a:gd name="T32" fmla="*/ 18 w 37"/>
                <a:gd name="T33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7" h="38">
                  <a:moveTo>
                    <a:pt x="18" y="38"/>
                  </a:moveTo>
                  <a:cubicBezTo>
                    <a:pt x="16" y="38"/>
                    <a:pt x="14" y="36"/>
                    <a:pt x="14" y="3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2" y="23"/>
                    <a:pt x="0" y="21"/>
                    <a:pt x="0" y="19"/>
                  </a:cubicBezTo>
                  <a:cubicBezTo>
                    <a:pt x="0" y="17"/>
                    <a:pt x="2" y="15"/>
                    <a:pt x="4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2"/>
                    <a:pt x="16" y="0"/>
                    <a:pt x="18" y="0"/>
                  </a:cubicBezTo>
                  <a:cubicBezTo>
                    <a:pt x="21" y="0"/>
                    <a:pt x="23" y="2"/>
                    <a:pt x="23" y="4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33" y="15"/>
                    <a:pt x="33" y="15"/>
                    <a:pt x="33" y="15"/>
                  </a:cubicBezTo>
                  <a:cubicBezTo>
                    <a:pt x="35" y="15"/>
                    <a:pt x="37" y="17"/>
                    <a:pt x="37" y="19"/>
                  </a:cubicBezTo>
                  <a:cubicBezTo>
                    <a:pt x="37" y="21"/>
                    <a:pt x="35" y="23"/>
                    <a:pt x="33" y="23"/>
                  </a:cubicBezTo>
                  <a:cubicBezTo>
                    <a:pt x="23" y="23"/>
                    <a:pt x="23" y="23"/>
                    <a:pt x="23" y="23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3" y="36"/>
                    <a:pt x="21" y="38"/>
                    <a:pt x="18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3506293" y="3873439"/>
            <a:ext cx="354368" cy="354368"/>
            <a:chOff x="2771800" y="2974815"/>
            <a:chExt cx="265776" cy="265776"/>
          </a:xfrm>
        </p:grpSpPr>
        <p:sp>
          <p:nvSpPr>
            <p:cNvPr id="27" name="椭圆 26"/>
            <p:cNvSpPr/>
            <p:nvPr/>
          </p:nvSpPr>
          <p:spPr>
            <a:xfrm>
              <a:off x="2771800" y="2974815"/>
              <a:ext cx="265776" cy="265776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" name="椭圆 27"/>
            <p:cNvSpPr/>
            <p:nvPr/>
          </p:nvSpPr>
          <p:spPr>
            <a:xfrm>
              <a:off x="2798757" y="2999947"/>
              <a:ext cx="211861" cy="211861"/>
            </a:xfrm>
            <a:prstGeom prst="ellipse">
              <a:avLst/>
            </a:prstGeom>
            <a:solidFill>
              <a:srgbClr val="013B6D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" name="Freeform 154"/>
            <p:cNvSpPr/>
            <p:nvPr/>
          </p:nvSpPr>
          <p:spPr bwMode="auto">
            <a:xfrm>
              <a:off x="2838622" y="3032686"/>
              <a:ext cx="132129" cy="136685"/>
            </a:xfrm>
            <a:custGeom>
              <a:avLst/>
              <a:gdLst>
                <a:gd name="T0" fmla="*/ 18 w 37"/>
                <a:gd name="T1" fmla="*/ 38 h 38"/>
                <a:gd name="T2" fmla="*/ 14 w 37"/>
                <a:gd name="T3" fmla="*/ 33 h 38"/>
                <a:gd name="T4" fmla="*/ 14 w 37"/>
                <a:gd name="T5" fmla="*/ 23 h 38"/>
                <a:gd name="T6" fmla="*/ 4 w 37"/>
                <a:gd name="T7" fmla="*/ 23 h 38"/>
                <a:gd name="T8" fmla="*/ 0 w 37"/>
                <a:gd name="T9" fmla="*/ 19 h 38"/>
                <a:gd name="T10" fmla="*/ 4 w 37"/>
                <a:gd name="T11" fmla="*/ 15 h 38"/>
                <a:gd name="T12" fmla="*/ 14 w 37"/>
                <a:gd name="T13" fmla="*/ 15 h 38"/>
                <a:gd name="T14" fmla="*/ 14 w 37"/>
                <a:gd name="T15" fmla="*/ 4 h 38"/>
                <a:gd name="T16" fmla="*/ 18 w 37"/>
                <a:gd name="T17" fmla="*/ 0 h 38"/>
                <a:gd name="T18" fmla="*/ 23 w 37"/>
                <a:gd name="T19" fmla="*/ 4 h 38"/>
                <a:gd name="T20" fmla="*/ 23 w 37"/>
                <a:gd name="T21" fmla="*/ 15 h 38"/>
                <a:gd name="T22" fmla="*/ 33 w 37"/>
                <a:gd name="T23" fmla="*/ 15 h 38"/>
                <a:gd name="T24" fmla="*/ 37 w 37"/>
                <a:gd name="T25" fmla="*/ 19 h 38"/>
                <a:gd name="T26" fmla="*/ 33 w 37"/>
                <a:gd name="T27" fmla="*/ 23 h 38"/>
                <a:gd name="T28" fmla="*/ 23 w 37"/>
                <a:gd name="T29" fmla="*/ 23 h 38"/>
                <a:gd name="T30" fmla="*/ 23 w 37"/>
                <a:gd name="T31" fmla="*/ 33 h 38"/>
                <a:gd name="T32" fmla="*/ 18 w 37"/>
                <a:gd name="T33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7" h="38">
                  <a:moveTo>
                    <a:pt x="18" y="38"/>
                  </a:moveTo>
                  <a:cubicBezTo>
                    <a:pt x="16" y="38"/>
                    <a:pt x="14" y="36"/>
                    <a:pt x="14" y="3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2" y="23"/>
                    <a:pt x="0" y="21"/>
                    <a:pt x="0" y="19"/>
                  </a:cubicBezTo>
                  <a:cubicBezTo>
                    <a:pt x="0" y="17"/>
                    <a:pt x="2" y="15"/>
                    <a:pt x="4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2"/>
                    <a:pt x="16" y="0"/>
                    <a:pt x="18" y="0"/>
                  </a:cubicBezTo>
                  <a:cubicBezTo>
                    <a:pt x="21" y="0"/>
                    <a:pt x="23" y="2"/>
                    <a:pt x="23" y="4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33" y="15"/>
                    <a:pt x="33" y="15"/>
                    <a:pt x="33" y="15"/>
                  </a:cubicBezTo>
                  <a:cubicBezTo>
                    <a:pt x="35" y="15"/>
                    <a:pt x="37" y="17"/>
                    <a:pt x="37" y="19"/>
                  </a:cubicBezTo>
                  <a:cubicBezTo>
                    <a:pt x="37" y="21"/>
                    <a:pt x="35" y="23"/>
                    <a:pt x="33" y="23"/>
                  </a:cubicBezTo>
                  <a:cubicBezTo>
                    <a:pt x="23" y="23"/>
                    <a:pt x="23" y="23"/>
                    <a:pt x="23" y="23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3" y="36"/>
                    <a:pt x="21" y="38"/>
                    <a:pt x="18" y="38"/>
                  </a:cubicBez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7" name="矩形 6"/>
          <p:cNvSpPr/>
          <p:nvPr/>
        </p:nvSpPr>
        <p:spPr>
          <a:xfrm flipH="1">
            <a:off x="737281" y="4651267"/>
            <a:ext cx="3278082" cy="674370"/>
          </a:xfrm>
          <a:prstGeom prst="rect">
            <a:avLst/>
          </a:prstGeom>
          <a:effectLst/>
        </p:spPr>
        <p:txBody>
          <a:bodyPr wrap="square" lIns="121893" tIns="60946" rIns="121893" bIns="60946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sz="12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点击此处更换文本https://baoyusucai.taobao.com/</a:t>
            </a:r>
            <a:endParaRPr sz="1200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2623935" y="4334489"/>
            <a:ext cx="1679457" cy="328267"/>
          </a:xfrm>
          <a:prstGeom prst="rect">
            <a:avLst/>
          </a:prstGeom>
        </p:spPr>
        <p:txBody>
          <a:bodyPr wrap="square" lIns="121893" tIns="60946" rIns="121893" bIns="60946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 defTabSz="1218565" fontAlgn="base">
              <a:lnSpc>
                <a:spcPts val="16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填写小标题</a:t>
            </a:r>
            <a:endParaRPr lang="en-US" altLang="zh-CN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3506293" y="2145247"/>
            <a:ext cx="354368" cy="354368"/>
            <a:chOff x="2771800" y="2974815"/>
            <a:chExt cx="265776" cy="265776"/>
          </a:xfrm>
        </p:grpSpPr>
        <p:sp>
          <p:nvSpPr>
            <p:cNvPr id="24" name="椭圆 23"/>
            <p:cNvSpPr/>
            <p:nvPr/>
          </p:nvSpPr>
          <p:spPr>
            <a:xfrm>
              <a:off x="2771800" y="2974815"/>
              <a:ext cx="265776" cy="265776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" name="椭圆 24"/>
            <p:cNvSpPr/>
            <p:nvPr/>
          </p:nvSpPr>
          <p:spPr>
            <a:xfrm>
              <a:off x="2798757" y="2999947"/>
              <a:ext cx="211861" cy="211861"/>
            </a:xfrm>
            <a:prstGeom prst="ellipse">
              <a:avLst/>
            </a:prstGeom>
            <a:solidFill>
              <a:srgbClr val="013B6D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" name="Freeform 154"/>
            <p:cNvSpPr/>
            <p:nvPr/>
          </p:nvSpPr>
          <p:spPr bwMode="auto">
            <a:xfrm>
              <a:off x="2838622" y="3032686"/>
              <a:ext cx="132129" cy="136685"/>
            </a:xfrm>
            <a:custGeom>
              <a:avLst/>
              <a:gdLst>
                <a:gd name="T0" fmla="*/ 18 w 37"/>
                <a:gd name="T1" fmla="*/ 38 h 38"/>
                <a:gd name="T2" fmla="*/ 14 w 37"/>
                <a:gd name="T3" fmla="*/ 33 h 38"/>
                <a:gd name="T4" fmla="*/ 14 w 37"/>
                <a:gd name="T5" fmla="*/ 23 h 38"/>
                <a:gd name="T6" fmla="*/ 4 w 37"/>
                <a:gd name="T7" fmla="*/ 23 h 38"/>
                <a:gd name="T8" fmla="*/ 0 w 37"/>
                <a:gd name="T9" fmla="*/ 19 h 38"/>
                <a:gd name="T10" fmla="*/ 4 w 37"/>
                <a:gd name="T11" fmla="*/ 15 h 38"/>
                <a:gd name="T12" fmla="*/ 14 w 37"/>
                <a:gd name="T13" fmla="*/ 15 h 38"/>
                <a:gd name="T14" fmla="*/ 14 w 37"/>
                <a:gd name="T15" fmla="*/ 4 h 38"/>
                <a:gd name="T16" fmla="*/ 18 w 37"/>
                <a:gd name="T17" fmla="*/ 0 h 38"/>
                <a:gd name="T18" fmla="*/ 23 w 37"/>
                <a:gd name="T19" fmla="*/ 4 h 38"/>
                <a:gd name="T20" fmla="*/ 23 w 37"/>
                <a:gd name="T21" fmla="*/ 15 h 38"/>
                <a:gd name="T22" fmla="*/ 33 w 37"/>
                <a:gd name="T23" fmla="*/ 15 h 38"/>
                <a:gd name="T24" fmla="*/ 37 w 37"/>
                <a:gd name="T25" fmla="*/ 19 h 38"/>
                <a:gd name="T26" fmla="*/ 33 w 37"/>
                <a:gd name="T27" fmla="*/ 23 h 38"/>
                <a:gd name="T28" fmla="*/ 23 w 37"/>
                <a:gd name="T29" fmla="*/ 23 h 38"/>
                <a:gd name="T30" fmla="*/ 23 w 37"/>
                <a:gd name="T31" fmla="*/ 33 h 38"/>
                <a:gd name="T32" fmla="*/ 18 w 37"/>
                <a:gd name="T33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7" h="38">
                  <a:moveTo>
                    <a:pt x="18" y="38"/>
                  </a:moveTo>
                  <a:cubicBezTo>
                    <a:pt x="16" y="38"/>
                    <a:pt x="14" y="36"/>
                    <a:pt x="14" y="3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2" y="23"/>
                    <a:pt x="0" y="21"/>
                    <a:pt x="0" y="19"/>
                  </a:cubicBezTo>
                  <a:cubicBezTo>
                    <a:pt x="0" y="17"/>
                    <a:pt x="2" y="15"/>
                    <a:pt x="4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2"/>
                    <a:pt x="16" y="0"/>
                    <a:pt x="18" y="0"/>
                  </a:cubicBezTo>
                  <a:cubicBezTo>
                    <a:pt x="21" y="0"/>
                    <a:pt x="23" y="2"/>
                    <a:pt x="23" y="4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33" y="15"/>
                    <a:pt x="33" y="15"/>
                    <a:pt x="33" y="15"/>
                  </a:cubicBezTo>
                  <a:cubicBezTo>
                    <a:pt x="35" y="15"/>
                    <a:pt x="37" y="17"/>
                    <a:pt x="37" y="19"/>
                  </a:cubicBezTo>
                  <a:cubicBezTo>
                    <a:pt x="37" y="21"/>
                    <a:pt x="35" y="23"/>
                    <a:pt x="33" y="23"/>
                  </a:cubicBezTo>
                  <a:cubicBezTo>
                    <a:pt x="23" y="23"/>
                    <a:pt x="23" y="23"/>
                    <a:pt x="23" y="23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3" y="36"/>
                    <a:pt x="21" y="38"/>
                    <a:pt x="18" y="38"/>
                  </a:cubicBez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10" name="矩形 9"/>
          <p:cNvSpPr/>
          <p:nvPr/>
        </p:nvSpPr>
        <p:spPr>
          <a:xfrm flipH="1">
            <a:off x="737281" y="2923075"/>
            <a:ext cx="3278081" cy="674370"/>
          </a:xfrm>
          <a:prstGeom prst="rect">
            <a:avLst/>
          </a:prstGeom>
          <a:effectLst/>
        </p:spPr>
        <p:txBody>
          <a:bodyPr wrap="square" lIns="121893" tIns="60946" rIns="121893" bIns="60946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sz="12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点击此处更换文本https://baoyusucai.taobao.com/</a:t>
            </a:r>
            <a:endParaRPr sz="1200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623935" y="2606289"/>
            <a:ext cx="1679457" cy="328267"/>
          </a:xfrm>
          <a:prstGeom prst="rect">
            <a:avLst/>
          </a:prstGeom>
        </p:spPr>
        <p:txBody>
          <a:bodyPr wrap="square" lIns="121893" tIns="60946" rIns="121893" bIns="60946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 defTabSz="1218565" fontAlgn="base">
              <a:lnSpc>
                <a:spcPts val="16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填写小标题</a:t>
            </a:r>
            <a:endParaRPr lang="en-US" altLang="zh-CN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7818839" y="2145247"/>
            <a:ext cx="354368" cy="354368"/>
            <a:chOff x="2771800" y="2974815"/>
            <a:chExt cx="265776" cy="265776"/>
          </a:xfrm>
        </p:grpSpPr>
        <p:sp>
          <p:nvSpPr>
            <p:cNvPr id="21" name="椭圆 20"/>
            <p:cNvSpPr/>
            <p:nvPr/>
          </p:nvSpPr>
          <p:spPr>
            <a:xfrm>
              <a:off x="2771800" y="2974815"/>
              <a:ext cx="265776" cy="265776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" name="椭圆 21"/>
            <p:cNvSpPr/>
            <p:nvPr/>
          </p:nvSpPr>
          <p:spPr>
            <a:xfrm>
              <a:off x="2798757" y="2999947"/>
              <a:ext cx="211861" cy="211861"/>
            </a:xfrm>
            <a:prstGeom prst="ellipse">
              <a:avLst/>
            </a:prstGeom>
            <a:solidFill>
              <a:srgbClr val="013B6D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" name="Freeform 154"/>
            <p:cNvSpPr/>
            <p:nvPr/>
          </p:nvSpPr>
          <p:spPr bwMode="auto">
            <a:xfrm>
              <a:off x="2838622" y="3032686"/>
              <a:ext cx="132129" cy="136685"/>
            </a:xfrm>
            <a:custGeom>
              <a:avLst/>
              <a:gdLst>
                <a:gd name="T0" fmla="*/ 18 w 37"/>
                <a:gd name="T1" fmla="*/ 38 h 38"/>
                <a:gd name="T2" fmla="*/ 14 w 37"/>
                <a:gd name="T3" fmla="*/ 33 h 38"/>
                <a:gd name="T4" fmla="*/ 14 w 37"/>
                <a:gd name="T5" fmla="*/ 23 h 38"/>
                <a:gd name="T6" fmla="*/ 4 w 37"/>
                <a:gd name="T7" fmla="*/ 23 h 38"/>
                <a:gd name="T8" fmla="*/ 0 w 37"/>
                <a:gd name="T9" fmla="*/ 19 h 38"/>
                <a:gd name="T10" fmla="*/ 4 w 37"/>
                <a:gd name="T11" fmla="*/ 15 h 38"/>
                <a:gd name="T12" fmla="*/ 14 w 37"/>
                <a:gd name="T13" fmla="*/ 15 h 38"/>
                <a:gd name="T14" fmla="*/ 14 w 37"/>
                <a:gd name="T15" fmla="*/ 4 h 38"/>
                <a:gd name="T16" fmla="*/ 18 w 37"/>
                <a:gd name="T17" fmla="*/ 0 h 38"/>
                <a:gd name="T18" fmla="*/ 23 w 37"/>
                <a:gd name="T19" fmla="*/ 4 h 38"/>
                <a:gd name="T20" fmla="*/ 23 w 37"/>
                <a:gd name="T21" fmla="*/ 15 h 38"/>
                <a:gd name="T22" fmla="*/ 33 w 37"/>
                <a:gd name="T23" fmla="*/ 15 h 38"/>
                <a:gd name="T24" fmla="*/ 37 w 37"/>
                <a:gd name="T25" fmla="*/ 19 h 38"/>
                <a:gd name="T26" fmla="*/ 33 w 37"/>
                <a:gd name="T27" fmla="*/ 23 h 38"/>
                <a:gd name="T28" fmla="*/ 23 w 37"/>
                <a:gd name="T29" fmla="*/ 23 h 38"/>
                <a:gd name="T30" fmla="*/ 23 w 37"/>
                <a:gd name="T31" fmla="*/ 33 h 38"/>
                <a:gd name="T32" fmla="*/ 18 w 37"/>
                <a:gd name="T33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7" h="38">
                  <a:moveTo>
                    <a:pt x="18" y="38"/>
                  </a:moveTo>
                  <a:cubicBezTo>
                    <a:pt x="16" y="38"/>
                    <a:pt x="14" y="36"/>
                    <a:pt x="14" y="3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2" y="23"/>
                    <a:pt x="0" y="21"/>
                    <a:pt x="0" y="19"/>
                  </a:cubicBezTo>
                  <a:cubicBezTo>
                    <a:pt x="0" y="17"/>
                    <a:pt x="2" y="15"/>
                    <a:pt x="4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2"/>
                    <a:pt x="16" y="0"/>
                    <a:pt x="18" y="0"/>
                  </a:cubicBezTo>
                  <a:cubicBezTo>
                    <a:pt x="21" y="0"/>
                    <a:pt x="23" y="2"/>
                    <a:pt x="23" y="4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33" y="15"/>
                    <a:pt x="33" y="15"/>
                    <a:pt x="33" y="15"/>
                  </a:cubicBezTo>
                  <a:cubicBezTo>
                    <a:pt x="35" y="15"/>
                    <a:pt x="37" y="17"/>
                    <a:pt x="37" y="19"/>
                  </a:cubicBezTo>
                  <a:cubicBezTo>
                    <a:pt x="37" y="21"/>
                    <a:pt x="35" y="23"/>
                    <a:pt x="33" y="23"/>
                  </a:cubicBezTo>
                  <a:cubicBezTo>
                    <a:pt x="23" y="23"/>
                    <a:pt x="23" y="23"/>
                    <a:pt x="23" y="23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3" y="36"/>
                    <a:pt x="21" y="38"/>
                    <a:pt x="18" y="38"/>
                  </a:cubicBez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13" name="矩形 12"/>
          <p:cNvSpPr/>
          <p:nvPr/>
        </p:nvSpPr>
        <p:spPr>
          <a:xfrm flipH="1">
            <a:off x="7719435" y="2923075"/>
            <a:ext cx="3481964" cy="674370"/>
          </a:xfrm>
          <a:prstGeom prst="rect">
            <a:avLst/>
          </a:prstGeom>
          <a:effectLst/>
        </p:spPr>
        <p:txBody>
          <a:bodyPr wrap="square" lIns="121893" tIns="60946" rIns="121893" bIns="60946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sz="12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点击此处更换文本https://baoyusucai.taobao.com/</a:t>
            </a:r>
            <a:endParaRPr sz="1200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7768181" y="2606289"/>
            <a:ext cx="1679457" cy="328267"/>
          </a:xfrm>
          <a:prstGeom prst="rect">
            <a:avLst/>
          </a:prstGeom>
        </p:spPr>
        <p:txBody>
          <a:bodyPr wrap="square" lIns="121893" tIns="60946" rIns="121893" bIns="60946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 defTabSz="1218565" fontAlgn="base">
              <a:lnSpc>
                <a:spcPts val="16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填写小标题</a:t>
            </a:r>
            <a:endParaRPr lang="en-US" altLang="zh-CN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7818839" y="3873439"/>
            <a:ext cx="354368" cy="354368"/>
            <a:chOff x="2771800" y="2974815"/>
            <a:chExt cx="265776" cy="265776"/>
          </a:xfrm>
        </p:grpSpPr>
        <p:sp>
          <p:nvSpPr>
            <p:cNvPr id="18" name="椭圆 17"/>
            <p:cNvSpPr/>
            <p:nvPr/>
          </p:nvSpPr>
          <p:spPr>
            <a:xfrm>
              <a:off x="2771800" y="2974815"/>
              <a:ext cx="265776" cy="265776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>
              <a:off x="2798757" y="2999947"/>
              <a:ext cx="211861" cy="211861"/>
            </a:xfrm>
            <a:prstGeom prst="ellipse">
              <a:avLst/>
            </a:prstGeom>
            <a:solidFill>
              <a:srgbClr val="013B6D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" name="Freeform 154"/>
            <p:cNvSpPr/>
            <p:nvPr/>
          </p:nvSpPr>
          <p:spPr bwMode="auto">
            <a:xfrm>
              <a:off x="2838622" y="3032686"/>
              <a:ext cx="132129" cy="136685"/>
            </a:xfrm>
            <a:custGeom>
              <a:avLst/>
              <a:gdLst>
                <a:gd name="T0" fmla="*/ 18 w 37"/>
                <a:gd name="T1" fmla="*/ 38 h 38"/>
                <a:gd name="T2" fmla="*/ 14 w 37"/>
                <a:gd name="T3" fmla="*/ 33 h 38"/>
                <a:gd name="T4" fmla="*/ 14 w 37"/>
                <a:gd name="T5" fmla="*/ 23 h 38"/>
                <a:gd name="T6" fmla="*/ 4 w 37"/>
                <a:gd name="T7" fmla="*/ 23 h 38"/>
                <a:gd name="T8" fmla="*/ 0 w 37"/>
                <a:gd name="T9" fmla="*/ 19 h 38"/>
                <a:gd name="T10" fmla="*/ 4 w 37"/>
                <a:gd name="T11" fmla="*/ 15 h 38"/>
                <a:gd name="T12" fmla="*/ 14 w 37"/>
                <a:gd name="T13" fmla="*/ 15 h 38"/>
                <a:gd name="T14" fmla="*/ 14 w 37"/>
                <a:gd name="T15" fmla="*/ 4 h 38"/>
                <a:gd name="T16" fmla="*/ 18 w 37"/>
                <a:gd name="T17" fmla="*/ 0 h 38"/>
                <a:gd name="T18" fmla="*/ 23 w 37"/>
                <a:gd name="T19" fmla="*/ 4 h 38"/>
                <a:gd name="T20" fmla="*/ 23 w 37"/>
                <a:gd name="T21" fmla="*/ 15 h 38"/>
                <a:gd name="T22" fmla="*/ 33 w 37"/>
                <a:gd name="T23" fmla="*/ 15 h 38"/>
                <a:gd name="T24" fmla="*/ 37 w 37"/>
                <a:gd name="T25" fmla="*/ 19 h 38"/>
                <a:gd name="T26" fmla="*/ 33 w 37"/>
                <a:gd name="T27" fmla="*/ 23 h 38"/>
                <a:gd name="T28" fmla="*/ 23 w 37"/>
                <a:gd name="T29" fmla="*/ 23 h 38"/>
                <a:gd name="T30" fmla="*/ 23 w 37"/>
                <a:gd name="T31" fmla="*/ 33 h 38"/>
                <a:gd name="T32" fmla="*/ 18 w 37"/>
                <a:gd name="T33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7" h="38">
                  <a:moveTo>
                    <a:pt x="18" y="38"/>
                  </a:moveTo>
                  <a:cubicBezTo>
                    <a:pt x="16" y="38"/>
                    <a:pt x="14" y="36"/>
                    <a:pt x="14" y="3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2" y="23"/>
                    <a:pt x="0" y="21"/>
                    <a:pt x="0" y="19"/>
                  </a:cubicBezTo>
                  <a:cubicBezTo>
                    <a:pt x="0" y="17"/>
                    <a:pt x="2" y="15"/>
                    <a:pt x="4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2"/>
                    <a:pt x="16" y="0"/>
                    <a:pt x="18" y="0"/>
                  </a:cubicBezTo>
                  <a:cubicBezTo>
                    <a:pt x="21" y="0"/>
                    <a:pt x="23" y="2"/>
                    <a:pt x="23" y="4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33" y="15"/>
                    <a:pt x="33" y="15"/>
                    <a:pt x="33" y="15"/>
                  </a:cubicBezTo>
                  <a:cubicBezTo>
                    <a:pt x="35" y="15"/>
                    <a:pt x="37" y="17"/>
                    <a:pt x="37" y="19"/>
                  </a:cubicBezTo>
                  <a:cubicBezTo>
                    <a:pt x="37" y="21"/>
                    <a:pt x="35" y="23"/>
                    <a:pt x="33" y="23"/>
                  </a:cubicBezTo>
                  <a:cubicBezTo>
                    <a:pt x="23" y="23"/>
                    <a:pt x="23" y="23"/>
                    <a:pt x="23" y="23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3" y="36"/>
                    <a:pt x="21" y="38"/>
                    <a:pt x="18" y="38"/>
                  </a:cubicBez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1218565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16" name="矩形 15"/>
          <p:cNvSpPr/>
          <p:nvPr/>
        </p:nvSpPr>
        <p:spPr>
          <a:xfrm flipH="1">
            <a:off x="7719435" y="4651267"/>
            <a:ext cx="3481962" cy="674370"/>
          </a:xfrm>
          <a:prstGeom prst="rect">
            <a:avLst/>
          </a:prstGeom>
          <a:effectLst/>
        </p:spPr>
        <p:txBody>
          <a:bodyPr wrap="square" lIns="121893" tIns="60946" rIns="121893" bIns="60946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sz="12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点击此处更换文本https://baoyusucai.taobao.com/</a:t>
            </a:r>
            <a:endParaRPr sz="1200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7768181" y="4334489"/>
            <a:ext cx="1679457" cy="328267"/>
          </a:xfrm>
          <a:prstGeom prst="rect">
            <a:avLst/>
          </a:prstGeom>
        </p:spPr>
        <p:txBody>
          <a:bodyPr wrap="square" lIns="121893" tIns="60946" rIns="121893" bIns="60946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 defTabSz="1218565" fontAlgn="base">
              <a:lnSpc>
                <a:spcPts val="16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填写小标题</a:t>
            </a:r>
            <a:endParaRPr lang="en-US" altLang="zh-CN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910">
        <p15:prstTrans prst="pageCurlDouble"/>
      </p:transition>
    </mc:Choice>
    <mc:Fallback>
      <p:transition spd="slow" advTm="91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7"/>
          <p:cNvSpPr/>
          <p:nvPr/>
        </p:nvSpPr>
        <p:spPr bwMode="auto">
          <a:xfrm rot="5400000">
            <a:off x="4807512" y="2919892"/>
            <a:ext cx="3743325" cy="2359025"/>
          </a:xfrm>
          <a:custGeom>
            <a:avLst/>
            <a:gdLst>
              <a:gd name="T0" fmla="*/ 2147483647 w 2849"/>
              <a:gd name="T1" fmla="*/ 2147483647 h 1794"/>
              <a:gd name="T2" fmla="*/ 2147483647 w 2849"/>
              <a:gd name="T3" fmla="*/ 2088860183 h 1794"/>
              <a:gd name="T4" fmla="*/ 2147483647 w 2849"/>
              <a:gd name="T5" fmla="*/ 1912483007 h 1794"/>
              <a:gd name="T6" fmla="*/ 2147483647 w 2849"/>
              <a:gd name="T7" fmla="*/ 1743022479 h 1794"/>
              <a:gd name="T8" fmla="*/ 2147483647 w 2849"/>
              <a:gd name="T9" fmla="*/ 1580478600 h 1794"/>
              <a:gd name="T10" fmla="*/ 2147483647 w 2849"/>
              <a:gd name="T11" fmla="*/ 1421394360 h 1794"/>
              <a:gd name="T12" fmla="*/ 2147483647 w 2849"/>
              <a:gd name="T13" fmla="*/ 1265766801 h 1794"/>
              <a:gd name="T14" fmla="*/ 2147483647 w 2849"/>
              <a:gd name="T15" fmla="*/ 1118785382 h 1794"/>
              <a:gd name="T16" fmla="*/ 2147483647 w 2849"/>
              <a:gd name="T17" fmla="*/ 980449774 h 1794"/>
              <a:gd name="T18" fmla="*/ 2147483647 w 2849"/>
              <a:gd name="T19" fmla="*/ 845573806 h 1794"/>
              <a:gd name="T20" fmla="*/ 2147483647 w 2849"/>
              <a:gd name="T21" fmla="*/ 721071496 h 1794"/>
              <a:gd name="T22" fmla="*/ 2147483647 w 2849"/>
              <a:gd name="T23" fmla="*/ 605216148 h 1794"/>
              <a:gd name="T24" fmla="*/ 2147483647 w 2849"/>
              <a:gd name="T25" fmla="*/ 496277613 h 1794"/>
              <a:gd name="T26" fmla="*/ 2147483647 w 2849"/>
              <a:gd name="T27" fmla="*/ 395984889 h 1794"/>
              <a:gd name="T28" fmla="*/ 2147483647 w 2849"/>
              <a:gd name="T29" fmla="*/ 307796218 h 1794"/>
              <a:gd name="T30" fmla="*/ 2147483647 w 2849"/>
              <a:gd name="T31" fmla="*/ 228253441 h 1794"/>
              <a:gd name="T32" fmla="*/ 2147483647 w 2849"/>
              <a:gd name="T33" fmla="*/ 160814758 h 1794"/>
              <a:gd name="T34" fmla="*/ 2147483647 w 2849"/>
              <a:gd name="T35" fmla="*/ 103751090 h 1794"/>
              <a:gd name="T36" fmla="*/ 2147483647 w 2849"/>
              <a:gd name="T37" fmla="*/ 58792851 h 1794"/>
              <a:gd name="T38" fmla="*/ 2147483647 w 2849"/>
              <a:gd name="T39" fmla="*/ 25937444 h 1794"/>
              <a:gd name="T40" fmla="*/ 2147483647 w 2849"/>
              <a:gd name="T41" fmla="*/ 6916651 h 1794"/>
              <a:gd name="T42" fmla="*/ 2147483647 w 2849"/>
              <a:gd name="T43" fmla="*/ 0 h 1794"/>
              <a:gd name="T44" fmla="*/ 2015256886 w 2849"/>
              <a:gd name="T45" fmla="*/ 6916651 h 1794"/>
              <a:gd name="T46" fmla="*/ 1738956500 w 2849"/>
              <a:gd name="T47" fmla="*/ 46688716 h 1794"/>
              <a:gd name="T48" fmla="*/ 1471292430 w 2849"/>
              <a:gd name="T49" fmla="*/ 117584387 h 1794"/>
              <a:gd name="T50" fmla="*/ 1215715985 w 2849"/>
              <a:gd name="T51" fmla="*/ 221336792 h 1794"/>
              <a:gd name="T52" fmla="*/ 980861511 w 2849"/>
              <a:gd name="T53" fmla="*/ 351025356 h 1794"/>
              <a:gd name="T54" fmla="*/ 759822778 w 2849"/>
              <a:gd name="T55" fmla="*/ 506652586 h 1794"/>
              <a:gd name="T56" fmla="*/ 559505523 w 2849"/>
              <a:gd name="T57" fmla="*/ 686488087 h 1794"/>
              <a:gd name="T58" fmla="*/ 383364339 w 2849"/>
              <a:gd name="T59" fmla="*/ 888802862 h 1794"/>
              <a:gd name="T60" fmla="*/ 227947343 w 2849"/>
              <a:gd name="T61" fmla="*/ 1108410409 h 1794"/>
              <a:gd name="T62" fmla="*/ 98431454 w 2849"/>
              <a:gd name="T63" fmla="*/ 1347038741 h 1794"/>
              <a:gd name="T64" fmla="*/ 0 w 2849"/>
              <a:gd name="T65" fmla="*/ 1602959024 h 1794"/>
              <a:gd name="T66" fmla="*/ 221038815 w 2849"/>
              <a:gd name="T67" fmla="*/ 1385080639 h 1794"/>
              <a:gd name="T68" fmla="*/ 272844891 w 2849"/>
              <a:gd name="T69" fmla="*/ 1367788688 h 1794"/>
              <a:gd name="T70" fmla="*/ 307382275 w 2849"/>
              <a:gd name="T71" fmla="*/ 1374705336 h 1794"/>
              <a:gd name="T72" fmla="*/ 747734825 w 2849"/>
              <a:gd name="T73" fmla="*/ 1807002796 h 1794"/>
              <a:gd name="T74" fmla="*/ 792632373 w 2849"/>
              <a:gd name="T75" fmla="*/ 1696335099 h 1794"/>
              <a:gd name="T76" fmla="*/ 873795094 w 2849"/>
              <a:gd name="T77" fmla="*/ 1538978706 h 1794"/>
              <a:gd name="T78" fmla="*/ 972227822 w 2849"/>
              <a:gd name="T79" fmla="*/ 1391997287 h 1794"/>
              <a:gd name="T80" fmla="*/ 1084473663 w 2849"/>
              <a:gd name="T81" fmla="*/ 1257120990 h 1794"/>
              <a:gd name="T82" fmla="*/ 1212261721 w 2849"/>
              <a:gd name="T83" fmla="*/ 1137806167 h 1794"/>
              <a:gd name="T84" fmla="*/ 1353865521 w 2849"/>
              <a:gd name="T85" fmla="*/ 1030596794 h 1794"/>
              <a:gd name="T86" fmla="*/ 1505829814 w 2849"/>
              <a:gd name="T87" fmla="*/ 944137368 h 1794"/>
              <a:gd name="T88" fmla="*/ 1669881732 w 2849"/>
              <a:gd name="T89" fmla="*/ 871511239 h 1794"/>
              <a:gd name="T90" fmla="*/ 1840842177 w 2849"/>
              <a:gd name="T91" fmla="*/ 817905895 h 1794"/>
              <a:gd name="T92" fmla="*/ 2022164100 w 2849"/>
              <a:gd name="T93" fmla="*/ 786780975 h 1794"/>
              <a:gd name="T94" fmla="*/ 2147483647 w 2849"/>
              <a:gd name="T95" fmla="*/ 774676840 h 1794"/>
              <a:gd name="T96" fmla="*/ 2147483647 w 2849"/>
              <a:gd name="T97" fmla="*/ 781593489 h 1794"/>
              <a:gd name="T98" fmla="*/ 2147483647 w 2849"/>
              <a:gd name="T99" fmla="*/ 823094697 h 1794"/>
              <a:gd name="T100" fmla="*/ 2147483647 w 2849"/>
              <a:gd name="T101" fmla="*/ 895720825 h 1794"/>
              <a:gd name="T102" fmla="*/ 2147483647 w 2849"/>
              <a:gd name="T103" fmla="*/ 997742712 h 1794"/>
              <a:gd name="T104" fmla="*/ 2147483647 w 2849"/>
              <a:gd name="T105" fmla="*/ 1129160356 h 1794"/>
              <a:gd name="T106" fmla="*/ 2147483647 w 2849"/>
              <a:gd name="T107" fmla="*/ 1283058424 h 1794"/>
              <a:gd name="T108" fmla="*/ 2147483647 w 2849"/>
              <a:gd name="T109" fmla="*/ 1457706767 h 1794"/>
              <a:gd name="T110" fmla="*/ 2147483647 w 2849"/>
              <a:gd name="T111" fmla="*/ 1653104728 h 1794"/>
              <a:gd name="T112" fmla="*/ 2147483647 w 2849"/>
              <a:gd name="T113" fmla="*/ 1864066464 h 1794"/>
              <a:gd name="T114" fmla="*/ 2147483647 w 2849"/>
              <a:gd name="T115" fmla="*/ 2088860183 h 1794"/>
              <a:gd name="T116" fmla="*/ 2147483647 w 2849"/>
              <a:gd name="T117" fmla="*/ 2147483647 h 1794"/>
              <a:gd name="T118" fmla="*/ 2147483647 w 2849"/>
              <a:gd name="T119" fmla="*/ 2147483647 h 1794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w 2849"/>
              <a:gd name="T181" fmla="*/ 0 h 1794"/>
              <a:gd name="T182" fmla="*/ 2849 w 2849"/>
              <a:gd name="T183" fmla="*/ 1794 h 1794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T180" t="T181" r="T182" b="T183"/>
            <a:pathLst>
              <a:path w="2849" h="1794">
                <a:moveTo>
                  <a:pt x="2625" y="1345"/>
                </a:moveTo>
                <a:lnTo>
                  <a:pt x="2625" y="1345"/>
                </a:lnTo>
                <a:lnTo>
                  <a:pt x="2623" y="1311"/>
                </a:lnTo>
                <a:lnTo>
                  <a:pt x="2622" y="1276"/>
                </a:lnTo>
                <a:lnTo>
                  <a:pt x="2620" y="1242"/>
                </a:lnTo>
                <a:lnTo>
                  <a:pt x="2618" y="1208"/>
                </a:lnTo>
                <a:lnTo>
                  <a:pt x="2614" y="1174"/>
                </a:lnTo>
                <a:lnTo>
                  <a:pt x="2609" y="1141"/>
                </a:lnTo>
                <a:lnTo>
                  <a:pt x="2603" y="1106"/>
                </a:lnTo>
                <a:lnTo>
                  <a:pt x="2597" y="1075"/>
                </a:lnTo>
                <a:lnTo>
                  <a:pt x="2590" y="1041"/>
                </a:lnTo>
                <a:lnTo>
                  <a:pt x="2582" y="1008"/>
                </a:lnTo>
                <a:lnTo>
                  <a:pt x="2574" y="977"/>
                </a:lnTo>
                <a:lnTo>
                  <a:pt x="2564" y="945"/>
                </a:lnTo>
                <a:lnTo>
                  <a:pt x="2554" y="914"/>
                </a:lnTo>
                <a:lnTo>
                  <a:pt x="2543" y="882"/>
                </a:lnTo>
                <a:lnTo>
                  <a:pt x="2531" y="851"/>
                </a:lnTo>
                <a:lnTo>
                  <a:pt x="2518" y="822"/>
                </a:lnTo>
                <a:lnTo>
                  <a:pt x="2505" y="791"/>
                </a:lnTo>
                <a:lnTo>
                  <a:pt x="2491" y="762"/>
                </a:lnTo>
                <a:lnTo>
                  <a:pt x="2477" y="732"/>
                </a:lnTo>
                <a:lnTo>
                  <a:pt x="2462" y="704"/>
                </a:lnTo>
                <a:lnTo>
                  <a:pt x="2446" y="675"/>
                </a:lnTo>
                <a:lnTo>
                  <a:pt x="2430" y="647"/>
                </a:lnTo>
                <a:lnTo>
                  <a:pt x="2412" y="620"/>
                </a:lnTo>
                <a:lnTo>
                  <a:pt x="2394" y="593"/>
                </a:lnTo>
                <a:lnTo>
                  <a:pt x="2377" y="567"/>
                </a:lnTo>
                <a:lnTo>
                  <a:pt x="2357" y="540"/>
                </a:lnTo>
                <a:lnTo>
                  <a:pt x="2338" y="515"/>
                </a:lnTo>
                <a:lnTo>
                  <a:pt x="2318" y="489"/>
                </a:lnTo>
                <a:lnTo>
                  <a:pt x="2296" y="464"/>
                </a:lnTo>
                <a:lnTo>
                  <a:pt x="2275" y="440"/>
                </a:lnTo>
                <a:lnTo>
                  <a:pt x="2253" y="417"/>
                </a:lnTo>
                <a:lnTo>
                  <a:pt x="2230" y="393"/>
                </a:lnTo>
                <a:lnTo>
                  <a:pt x="2207" y="371"/>
                </a:lnTo>
                <a:lnTo>
                  <a:pt x="2183" y="350"/>
                </a:lnTo>
                <a:lnTo>
                  <a:pt x="2159" y="328"/>
                </a:lnTo>
                <a:lnTo>
                  <a:pt x="2135" y="307"/>
                </a:lnTo>
                <a:lnTo>
                  <a:pt x="2110" y="287"/>
                </a:lnTo>
                <a:lnTo>
                  <a:pt x="2084" y="267"/>
                </a:lnTo>
                <a:lnTo>
                  <a:pt x="2058" y="248"/>
                </a:lnTo>
                <a:lnTo>
                  <a:pt x="2031" y="229"/>
                </a:lnTo>
                <a:lnTo>
                  <a:pt x="2003" y="211"/>
                </a:lnTo>
                <a:lnTo>
                  <a:pt x="1976" y="195"/>
                </a:lnTo>
                <a:lnTo>
                  <a:pt x="1948" y="178"/>
                </a:lnTo>
                <a:lnTo>
                  <a:pt x="1920" y="162"/>
                </a:lnTo>
                <a:lnTo>
                  <a:pt x="1891" y="146"/>
                </a:lnTo>
                <a:lnTo>
                  <a:pt x="1862" y="132"/>
                </a:lnTo>
                <a:lnTo>
                  <a:pt x="1832" y="118"/>
                </a:lnTo>
                <a:lnTo>
                  <a:pt x="1803" y="105"/>
                </a:lnTo>
                <a:lnTo>
                  <a:pt x="1772" y="93"/>
                </a:lnTo>
                <a:lnTo>
                  <a:pt x="1741" y="81"/>
                </a:lnTo>
                <a:lnTo>
                  <a:pt x="1711" y="71"/>
                </a:lnTo>
                <a:lnTo>
                  <a:pt x="1679" y="60"/>
                </a:lnTo>
                <a:lnTo>
                  <a:pt x="1647" y="51"/>
                </a:lnTo>
                <a:lnTo>
                  <a:pt x="1615" y="43"/>
                </a:lnTo>
                <a:lnTo>
                  <a:pt x="1583" y="34"/>
                </a:lnTo>
                <a:lnTo>
                  <a:pt x="1550" y="27"/>
                </a:lnTo>
                <a:lnTo>
                  <a:pt x="1517" y="20"/>
                </a:lnTo>
                <a:lnTo>
                  <a:pt x="1484" y="15"/>
                </a:lnTo>
                <a:lnTo>
                  <a:pt x="1450" y="11"/>
                </a:lnTo>
                <a:lnTo>
                  <a:pt x="1417" y="7"/>
                </a:lnTo>
                <a:lnTo>
                  <a:pt x="1382" y="4"/>
                </a:lnTo>
                <a:lnTo>
                  <a:pt x="1348" y="1"/>
                </a:lnTo>
                <a:lnTo>
                  <a:pt x="1314" y="0"/>
                </a:lnTo>
                <a:lnTo>
                  <a:pt x="1278" y="0"/>
                </a:lnTo>
                <a:lnTo>
                  <a:pt x="1223" y="1"/>
                </a:lnTo>
                <a:lnTo>
                  <a:pt x="1167" y="4"/>
                </a:lnTo>
                <a:lnTo>
                  <a:pt x="1113" y="9"/>
                </a:lnTo>
                <a:lnTo>
                  <a:pt x="1060" y="18"/>
                </a:lnTo>
                <a:lnTo>
                  <a:pt x="1007" y="27"/>
                </a:lnTo>
                <a:lnTo>
                  <a:pt x="954" y="39"/>
                </a:lnTo>
                <a:lnTo>
                  <a:pt x="903" y="53"/>
                </a:lnTo>
                <a:lnTo>
                  <a:pt x="852" y="68"/>
                </a:lnTo>
                <a:lnTo>
                  <a:pt x="801" y="86"/>
                </a:lnTo>
                <a:lnTo>
                  <a:pt x="753" y="106"/>
                </a:lnTo>
                <a:lnTo>
                  <a:pt x="704" y="128"/>
                </a:lnTo>
                <a:lnTo>
                  <a:pt x="658" y="151"/>
                </a:lnTo>
                <a:lnTo>
                  <a:pt x="612" y="176"/>
                </a:lnTo>
                <a:lnTo>
                  <a:pt x="568" y="203"/>
                </a:lnTo>
                <a:lnTo>
                  <a:pt x="524" y="231"/>
                </a:lnTo>
                <a:lnTo>
                  <a:pt x="481" y="261"/>
                </a:lnTo>
                <a:lnTo>
                  <a:pt x="440" y="293"/>
                </a:lnTo>
                <a:lnTo>
                  <a:pt x="400" y="326"/>
                </a:lnTo>
                <a:lnTo>
                  <a:pt x="362" y="361"/>
                </a:lnTo>
                <a:lnTo>
                  <a:pt x="324" y="397"/>
                </a:lnTo>
                <a:lnTo>
                  <a:pt x="289" y="435"/>
                </a:lnTo>
                <a:lnTo>
                  <a:pt x="255" y="473"/>
                </a:lnTo>
                <a:lnTo>
                  <a:pt x="222" y="514"/>
                </a:lnTo>
                <a:lnTo>
                  <a:pt x="190" y="555"/>
                </a:lnTo>
                <a:lnTo>
                  <a:pt x="160" y="597"/>
                </a:lnTo>
                <a:lnTo>
                  <a:pt x="132" y="641"/>
                </a:lnTo>
                <a:lnTo>
                  <a:pt x="106" y="686"/>
                </a:lnTo>
                <a:lnTo>
                  <a:pt x="81" y="732"/>
                </a:lnTo>
                <a:lnTo>
                  <a:pt x="57" y="779"/>
                </a:lnTo>
                <a:lnTo>
                  <a:pt x="36" y="828"/>
                </a:lnTo>
                <a:lnTo>
                  <a:pt x="17" y="877"/>
                </a:lnTo>
                <a:lnTo>
                  <a:pt x="0" y="927"/>
                </a:lnTo>
                <a:lnTo>
                  <a:pt x="120" y="806"/>
                </a:lnTo>
                <a:lnTo>
                  <a:pt x="128" y="801"/>
                </a:lnTo>
                <a:lnTo>
                  <a:pt x="138" y="795"/>
                </a:lnTo>
                <a:lnTo>
                  <a:pt x="147" y="792"/>
                </a:lnTo>
                <a:lnTo>
                  <a:pt x="158" y="791"/>
                </a:lnTo>
                <a:lnTo>
                  <a:pt x="167" y="792"/>
                </a:lnTo>
                <a:lnTo>
                  <a:pt x="178" y="795"/>
                </a:lnTo>
                <a:lnTo>
                  <a:pt x="186" y="801"/>
                </a:lnTo>
                <a:lnTo>
                  <a:pt x="194" y="806"/>
                </a:lnTo>
                <a:lnTo>
                  <a:pt x="433" y="1045"/>
                </a:lnTo>
                <a:lnTo>
                  <a:pt x="446" y="1013"/>
                </a:lnTo>
                <a:lnTo>
                  <a:pt x="459" y="981"/>
                </a:lnTo>
                <a:lnTo>
                  <a:pt x="473" y="951"/>
                </a:lnTo>
                <a:lnTo>
                  <a:pt x="488" y="920"/>
                </a:lnTo>
                <a:lnTo>
                  <a:pt x="506" y="890"/>
                </a:lnTo>
                <a:lnTo>
                  <a:pt x="524" y="861"/>
                </a:lnTo>
                <a:lnTo>
                  <a:pt x="543" y="832"/>
                </a:lnTo>
                <a:lnTo>
                  <a:pt x="563" y="805"/>
                </a:lnTo>
                <a:lnTo>
                  <a:pt x="584" y="778"/>
                </a:lnTo>
                <a:lnTo>
                  <a:pt x="605" y="752"/>
                </a:lnTo>
                <a:lnTo>
                  <a:pt x="628" y="727"/>
                </a:lnTo>
                <a:lnTo>
                  <a:pt x="653" y="704"/>
                </a:lnTo>
                <a:lnTo>
                  <a:pt x="677" y="680"/>
                </a:lnTo>
                <a:lnTo>
                  <a:pt x="702" y="658"/>
                </a:lnTo>
                <a:lnTo>
                  <a:pt x="729" y="636"/>
                </a:lnTo>
                <a:lnTo>
                  <a:pt x="756" y="616"/>
                </a:lnTo>
                <a:lnTo>
                  <a:pt x="784" y="596"/>
                </a:lnTo>
                <a:lnTo>
                  <a:pt x="813" y="579"/>
                </a:lnTo>
                <a:lnTo>
                  <a:pt x="843" y="561"/>
                </a:lnTo>
                <a:lnTo>
                  <a:pt x="872" y="546"/>
                </a:lnTo>
                <a:lnTo>
                  <a:pt x="903" y="530"/>
                </a:lnTo>
                <a:lnTo>
                  <a:pt x="935" y="516"/>
                </a:lnTo>
                <a:lnTo>
                  <a:pt x="967" y="504"/>
                </a:lnTo>
                <a:lnTo>
                  <a:pt x="1000" y="492"/>
                </a:lnTo>
                <a:lnTo>
                  <a:pt x="1033" y="482"/>
                </a:lnTo>
                <a:lnTo>
                  <a:pt x="1066" y="473"/>
                </a:lnTo>
                <a:lnTo>
                  <a:pt x="1100" y="465"/>
                </a:lnTo>
                <a:lnTo>
                  <a:pt x="1136" y="459"/>
                </a:lnTo>
                <a:lnTo>
                  <a:pt x="1171" y="455"/>
                </a:lnTo>
                <a:lnTo>
                  <a:pt x="1206" y="451"/>
                </a:lnTo>
                <a:lnTo>
                  <a:pt x="1242" y="449"/>
                </a:lnTo>
                <a:lnTo>
                  <a:pt x="1278" y="448"/>
                </a:lnTo>
                <a:lnTo>
                  <a:pt x="1324" y="449"/>
                </a:lnTo>
                <a:lnTo>
                  <a:pt x="1371" y="452"/>
                </a:lnTo>
                <a:lnTo>
                  <a:pt x="1415" y="458"/>
                </a:lnTo>
                <a:lnTo>
                  <a:pt x="1459" y="466"/>
                </a:lnTo>
                <a:lnTo>
                  <a:pt x="1503" y="476"/>
                </a:lnTo>
                <a:lnTo>
                  <a:pt x="1545" y="489"/>
                </a:lnTo>
                <a:lnTo>
                  <a:pt x="1587" y="503"/>
                </a:lnTo>
                <a:lnTo>
                  <a:pt x="1628" y="518"/>
                </a:lnTo>
                <a:lnTo>
                  <a:pt x="1668" y="536"/>
                </a:lnTo>
                <a:lnTo>
                  <a:pt x="1706" y="556"/>
                </a:lnTo>
                <a:lnTo>
                  <a:pt x="1744" y="577"/>
                </a:lnTo>
                <a:lnTo>
                  <a:pt x="1780" y="601"/>
                </a:lnTo>
                <a:lnTo>
                  <a:pt x="1816" y="626"/>
                </a:lnTo>
                <a:lnTo>
                  <a:pt x="1850" y="653"/>
                </a:lnTo>
                <a:lnTo>
                  <a:pt x="1882" y="681"/>
                </a:lnTo>
                <a:lnTo>
                  <a:pt x="1913" y="711"/>
                </a:lnTo>
                <a:lnTo>
                  <a:pt x="1943" y="742"/>
                </a:lnTo>
                <a:lnTo>
                  <a:pt x="1970" y="775"/>
                </a:lnTo>
                <a:lnTo>
                  <a:pt x="1998" y="809"/>
                </a:lnTo>
                <a:lnTo>
                  <a:pt x="2022" y="843"/>
                </a:lnTo>
                <a:lnTo>
                  <a:pt x="2046" y="880"/>
                </a:lnTo>
                <a:lnTo>
                  <a:pt x="2067" y="917"/>
                </a:lnTo>
                <a:lnTo>
                  <a:pt x="2087" y="956"/>
                </a:lnTo>
                <a:lnTo>
                  <a:pt x="2105" y="995"/>
                </a:lnTo>
                <a:lnTo>
                  <a:pt x="2122" y="1037"/>
                </a:lnTo>
                <a:lnTo>
                  <a:pt x="2136" y="1078"/>
                </a:lnTo>
                <a:lnTo>
                  <a:pt x="2148" y="1121"/>
                </a:lnTo>
                <a:lnTo>
                  <a:pt x="2158" y="1164"/>
                </a:lnTo>
                <a:lnTo>
                  <a:pt x="2165" y="1208"/>
                </a:lnTo>
                <a:lnTo>
                  <a:pt x="2171" y="1254"/>
                </a:lnTo>
                <a:lnTo>
                  <a:pt x="2175" y="1299"/>
                </a:lnTo>
                <a:lnTo>
                  <a:pt x="2176" y="1345"/>
                </a:lnTo>
                <a:lnTo>
                  <a:pt x="1952" y="1345"/>
                </a:lnTo>
                <a:lnTo>
                  <a:pt x="2400" y="1794"/>
                </a:lnTo>
                <a:lnTo>
                  <a:pt x="2849" y="1345"/>
                </a:lnTo>
                <a:lnTo>
                  <a:pt x="2625" y="1345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</a:ln>
        </p:spPr>
        <p:txBody>
          <a:bodyPr wrap="none" lIns="100803" tIns="50402" rIns="100803" bIns="50402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C00000"/>
              </a:solidFill>
              <a:effectLst/>
              <a:uLnTx/>
              <a:uFillTx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02  </a:t>
            </a:r>
            <a:r>
              <a:rPr lang="zh-CN" altLang="en-US" dirty="0"/>
              <a:t>研究方法与思路</a:t>
            </a:r>
            <a:endParaRPr lang="zh-CN" altLang="en-US" dirty="0"/>
          </a:p>
        </p:txBody>
      </p:sp>
      <p:sp>
        <p:nvSpPr>
          <p:cNvPr id="3" name="Oval 2"/>
          <p:cNvSpPr>
            <a:spLocks noChangeArrowheads="1"/>
          </p:cNvSpPr>
          <p:nvPr/>
        </p:nvSpPr>
        <p:spPr bwMode="auto">
          <a:xfrm>
            <a:off x="5009231" y="2871474"/>
            <a:ext cx="2025650" cy="2025650"/>
          </a:xfrm>
          <a:prstGeom prst="ellipse">
            <a:avLst/>
          </a:prstGeom>
          <a:solidFill>
            <a:srgbClr val="FFFFFF">
              <a:alpha val="10196"/>
            </a:srgbClr>
          </a:solidFill>
          <a:ln w="19050" cap="rnd" algn="ctr">
            <a:solidFill>
              <a:schemeClr val="bg1">
                <a:lumMod val="65000"/>
              </a:schemeClr>
            </a:solidFill>
            <a:prstDash val="sysDot"/>
            <a:round/>
          </a:ln>
        </p:spPr>
        <p:txBody>
          <a:bodyPr wrap="none" lIns="100803" tIns="50402" rIns="100803" bIns="50402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C00000"/>
              </a:solidFill>
              <a:effectLst/>
              <a:uLnTx/>
              <a:uFillTx/>
              <a:ea typeface="微软雅黑" panose="020B0503020204020204" pitchFamily="34" charset="-122"/>
            </a:endParaRPr>
          </a:p>
        </p:txBody>
      </p:sp>
      <p:sp>
        <p:nvSpPr>
          <p:cNvPr id="4" name="Freeform 6"/>
          <p:cNvSpPr/>
          <p:nvPr/>
        </p:nvSpPr>
        <p:spPr bwMode="auto">
          <a:xfrm rot="5400000">
            <a:off x="3498619" y="2532544"/>
            <a:ext cx="3743325" cy="2360612"/>
          </a:xfrm>
          <a:custGeom>
            <a:avLst/>
            <a:gdLst>
              <a:gd name="T0" fmla="*/ 224 w 2848"/>
              <a:gd name="T1" fmla="*/ 484 h 1795"/>
              <a:gd name="T2" fmla="*/ 231 w 2848"/>
              <a:gd name="T3" fmla="*/ 587 h 1795"/>
              <a:gd name="T4" fmla="*/ 246 w 2848"/>
              <a:gd name="T5" fmla="*/ 687 h 1795"/>
              <a:gd name="T6" fmla="*/ 267 w 2848"/>
              <a:gd name="T7" fmla="*/ 785 h 1795"/>
              <a:gd name="T8" fmla="*/ 295 w 2848"/>
              <a:gd name="T9" fmla="*/ 881 h 1795"/>
              <a:gd name="T10" fmla="*/ 329 w 2848"/>
              <a:gd name="T11" fmla="*/ 973 h 1795"/>
              <a:gd name="T12" fmla="*/ 371 w 2848"/>
              <a:gd name="T13" fmla="*/ 1062 h 1795"/>
              <a:gd name="T14" fmla="*/ 419 w 2848"/>
              <a:gd name="T15" fmla="*/ 1147 h 1795"/>
              <a:gd name="T16" fmla="*/ 472 w 2848"/>
              <a:gd name="T17" fmla="*/ 1228 h 1795"/>
              <a:gd name="T18" fmla="*/ 531 w 2848"/>
              <a:gd name="T19" fmla="*/ 1305 h 1795"/>
              <a:gd name="T20" fmla="*/ 595 w 2848"/>
              <a:gd name="T21" fmla="*/ 1377 h 1795"/>
              <a:gd name="T22" fmla="*/ 665 w 2848"/>
              <a:gd name="T23" fmla="*/ 1445 h 1795"/>
              <a:gd name="T24" fmla="*/ 739 w 2848"/>
              <a:gd name="T25" fmla="*/ 1508 h 1795"/>
              <a:gd name="T26" fmla="*/ 817 w 2848"/>
              <a:gd name="T27" fmla="*/ 1565 h 1795"/>
              <a:gd name="T28" fmla="*/ 900 w 2848"/>
              <a:gd name="T29" fmla="*/ 1617 h 1795"/>
              <a:gd name="T30" fmla="*/ 986 w 2848"/>
              <a:gd name="T31" fmla="*/ 1662 h 1795"/>
              <a:gd name="T32" fmla="*/ 1076 w 2848"/>
              <a:gd name="T33" fmla="*/ 1702 h 1795"/>
              <a:gd name="T34" fmla="*/ 1169 w 2848"/>
              <a:gd name="T35" fmla="*/ 1734 h 1795"/>
              <a:gd name="T36" fmla="*/ 1266 w 2848"/>
              <a:gd name="T37" fmla="*/ 1761 h 1795"/>
              <a:gd name="T38" fmla="*/ 1365 w 2848"/>
              <a:gd name="T39" fmla="*/ 1780 h 1795"/>
              <a:gd name="T40" fmla="*/ 1467 w 2848"/>
              <a:gd name="T41" fmla="*/ 1790 h 1795"/>
              <a:gd name="T42" fmla="*/ 1569 w 2848"/>
              <a:gd name="T43" fmla="*/ 1795 h 1795"/>
              <a:gd name="T44" fmla="*/ 1680 w 2848"/>
              <a:gd name="T45" fmla="*/ 1790 h 1795"/>
              <a:gd name="T46" fmla="*/ 1842 w 2848"/>
              <a:gd name="T47" fmla="*/ 1767 h 1795"/>
              <a:gd name="T48" fmla="*/ 1997 w 2848"/>
              <a:gd name="T49" fmla="*/ 1725 h 1795"/>
              <a:gd name="T50" fmla="*/ 2143 w 2848"/>
              <a:gd name="T51" fmla="*/ 1666 h 1795"/>
              <a:gd name="T52" fmla="*/ 2281 w 2848"/>
              <a:gd name="T53" fmla="*/ 1592 h 1795"/>
              <a:gd name="T54" fmla="*/ 2408 w 2848"/>
              <a:gd name="T55" fmla="*/ 1501 h 1795"/>
              <a:gd name="T56" fmla="*/ 2525 w 2848"/>
              <a:gd name="T57" fmla="*/ 1397 h 1795"/>
              <a:gd name="T58" fmla="*/ 2627 w 2848"/>
              <a:gd name="T59" fmla="*/ 1280 h 1795"/>
              <a:gd name="T60" fmla="*/ 2716 w 2848"/>
              <a:gd name="T61" fmla="*/ 1153 h 1795"/>
              <a:gd name="T62" fmla="*/ 2790 w 2848"/>
              <a:gd name="T63" fmla="*/ 1015 h 1795"/>
              <a:gd name="T64" fmla="*/ 2848 w 2848"/>
              <a:gd name="T65" fmla="*/ 867 h 1795"/>
              <a:gd name="T66" fmla="*/ 2721 w 2848"/>
              <a:gd name="T67" fmla="*/ 994 h 1795"/>
              <a:gd name="T68" fmla="*/ 2691 w 2848"/>
              <a:gd name="T69" fmla="*/ 1003 h 1795"/>
              <a:gd name="T70" fmla="*/ 2671 w 2848"/>
              <a:gd name="T71" fmla="*/ 999 h 1795"/>
              <a:gd name="T72" fmla="*/ 2415 w 2848"/>
              <a:gd name="T73" fmla="*/ 749 h 1795"/>
              <a:gd name="T74" fmla="*/ 2390 w 2848"/>
              <a:gd name="T75" fmla="*/ 813 h 1795"/>
              <a:gd name="T76" fmla="*/ 2343 w 2848"/>
              <a:gd name="T77" fmla="*/ 905 h 1795"/>
              <a:gd name="T78" fmla="*/ 2286 w 2848"/>
              <a:gd name="T79" fmla="*/ 990 h 1795"/>
              <a:gd name="T80" fmla="*/ 2220 w 2848"/>
              <a:gd name="T81" fmla="*/ 1066 h 1795"/>
              <a:gd name="T82" fmla="*/ 2146 w 2848"/>
              <a:gd name="T83" fmla="*/ 1136 h 1795"/>
              <a:gd name="T84" fmla="*/ 2064 w 2848"/>
              <a:gd name="T85" fmla="*/ 1198 h 1795"/>
              <a:gd name="T86" fmla="*/ 1976 w 2848"/>
              <a:gd name="T87" fmla="*/ 1249 h 1795"/>
              <a:gd name="T88" fmla="*/ 1882 w 2848"/>
              <a:gd name="T89" fmla="*/ 1291 h 1795"/>
              <a:gd name="T90" fmla="*/ 1782 w 2848"/>
              <a:gd name="T91" fmla="*/ 1320 h 1795"/>
              <a:gd name="T92" fmla="*/ 1678 w 2848"/>
              <a:gd name="T93" fmla="*/ 1339 h 1795"/>
              <a:gd name="T94" fmla="*/ 1569 w 2848"/>
              <a:gd name="T95" fmla="*/ 1346 h 1795"/>
              <a:gd name="T96" fmla="*/ 1478 w 2848"/>
              <a:gd name="T97" fmla="*/ 1342 h 1795"/>
              <a:gd name="T98" fmla="*/ 1345 w 2848"/>
              <a:gd name="T99" fmla="*/ 1318 h 1795"/>
              <a:gd name="T100" fmla="*/ 1221 w 2848"/>
              <a:gd name="T101" fmla="*/ 1275 h 1795"/>
              <a:gd name="T102" fmla="*/ 1104 w 2848"/>
              <a:gd name="T103" fmla="*/ 1216 h 1795"/>
              <a:gd name="T104" fmla="*/ 999 w 2848"/>
              <a:gd name="T105" fmla="*/ 1141 h 1795"/>
              <a:gd name="T106" fmla="*/ 906 w 2848"/>
              <a:gd name="T107" fmla="*/ 1052 h 1795"/>
              <a:gd name="T108" fmla="*/ 825 w 2848"/>
              <a:gd name="T109" fmla="*/ 951 h 1795"/>
              <a:gd name="T110" fmla="*/ 760 w 2848"/>
              <a:gd name="T111" fmla="*/ 839 h 1795"/>
              <a:gd name="T112" fmla="*/ 713 w 2848"/>
              <a:gd name="T113" fmla="*/ 716 h 1795"/>
              <a:gd name="T114" fmla="*/ 683 w 2848"/>
              <a:gd name="T115" fmla="*/ 586 h 1795"/>
              <a:gd name="T116" fmla="*/ 673 w 2848"/>
              <a:gd name="T117" fmla="*/ 449 h 1795"/>
              <a:gd name="T118" fmla="*/ 0 w 2848"/>
              <a:gd name="T119" fmla="*/ 449 h 17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848" h="1795">
                <a:moveTo>
                  <a:pt x="224" y="449"/>
                </a:moveTo>
                <a:lnTo>
                  <a:pt x="224" y="449"/>
                </a:lnTo>
                <a:lnTo>
                  <a:pt x="224" y="484"/>
                </a:lnTo>
                <a:lnTo>
                  <a:pt x="226" y="519"/>
                </a:lnTo>
                <a:lnTo>
                  <a:pt x="228" y="553"/>
                </a:lnTo>
                <a:lnTo>
                  <a:pt x="231" y="587"/>
                </a:lnTo>
                <a:lnTo>
                  <a:pt x="235" y="620"/>
                </a:lnTo>
                <a:lnTo>
                  <a:pt x="240" y="654"/>
                </a:lnTo>
                <a:lnTo>
                  <a:pt x="246" y="687"/>
                </a:lnTo>
                <a:lnTo>
                  <a:pt x="252" y="720"/>
                </a:lnTo>
                <a:lnTo>
                  <a:pt x="259" y="754"/>
                </a:lnTo>
                <a:lnTo>
                  <a:pt x="267" y="785"/>
                </a:lnTo>
                <a:lnTo>
                  <a:pt x="275" y="817"/>
                </a:lnTo>
                <a:lnTo>
                  <a:pt x="285" y="849"/>
                </a:lnTo>
                <a:lnTo>
                  <a:pt x="295" y="881"/>
                </a:lnTo>
                <a:lnTo>
                  <a:pt x="306" y="912"/>
                </a:lnTo>
                <a:lnTo>
                  <a:pt x="318" y="942"/>
                </a:lnTo>
                <a:lnTo>
                  <a:pt x="329" y="973"/>
                </a:lnTo>
                <a:lnTo>
                  <a:pt x="342" y="1003"/>
                </a:lnTo>
                <a:lnTo>
                  <a:pt x="357" y="1032"/>
                </a:lnTo>
                <a:lnTo>
                  <a:pt x="371" y="1062"/>
                </a:lnTo>
                <a:lnTo>
                  <a:pt x="386" y="1090"/>
                </a:lnTo>
                <a:lnTo>
                  <a:pt x="403" y="1118"/>
                </a:lnTo>
                <a:lnTo>
                  <a:pt x="419" y="1147"/>
                </a:lnTo>
                <a:lnTo>
                  <a:pt x="436" y="1174"/>
                </a:lnTo>
                <a:lnTo>
                  <a:pt x="453" y="1201"/>
                </a:lnTo>
                <a:lnTo>
                  <a:pt x="472" y="1228"/>
                </a:lnTo>
                <a:lnTo>
                  <a:pt x="491" y="1254"/>
                </a:lnTo>
                <a:lnTo>
                  <a:pt x="511" y="1280"/>
                </a:lnTo>
                <a:lnTo>
                  <a:pt x="531" y="1305"/>
                </a:lnTo>
                <a:lnTo>
                  <a:pt x="553" y="1330"/>
                </a:lnTo>
                <a:lnTo>
                  <a:pt x="574" y="1353"/>
                </a:lnTo>
                <a:lnTo>
                  <a:pt x="595" y="1377"/>
                </a:lnTo>
                <a:lnTo>
                  <a:pt x="618" y="1401"/>
                </a:lnTo>
                <a:lnTo>
                  <a:pt x="641" y="1423"/>
                </a:lnTo>
                <a:lnTo>
                  <a:pt x="665" y="1445"/>
                </a:lnTo>
                <a:lnTo>
                  <a:pt x="690" y="1467"/>
                </a:lnTo>
                <a:lnTo>
                  <a:pt x="713" y="1487"/>
                </a:lnTo>
                <a:lnTo>
                  <a:pt x="739" y="1508"/>
                </a:lnTo>
                <a:lnTo>
                  <a:pt x="764" y="1527"/>
                </a:lnTo>
                <a:lnTo>
                  <a:pt x="791" y="1546"/>
                </a:lnTo>
                <a:lnTo>
                  <a:pt x="817" y="1565"/>
                </a:lnTo>
                <a:lnTo>
                  <a:pt x="844" y="1582"/>
                </a:lnTo>
                <a:lnTo>
                  <a:pt x="872" y="1600"/>
                </a:lnTo>
                <a:lnTo>
                  <a:pt x="900" y="1617"/>
                </a:lnTo>
                <a:lnTo>
                  <a:pt x="928" y="1632"/>
                </a:lnTo>
                <a:lnTo>
                  <a:pt x="957" y="1647"/>
                </a:lnTo>
                <a:lnTo>
                  <a:pt x="986" y="1662"/>
                </a:lnTo>
                <a:lnTo>
                  <a:pt x="1016" y="1676"/>
                </a:lnTo>
                <a:lnTo>
                  <a:pt x="1046" y="1689"/>
                </a:lnTo>
                <a:lnTo>
                  <a:pt x="1076" y="1702"/>
                </a:lnTo>
                <a:lnTo>
                  <a:pt x="1106" y="1714"/>
                </a:lnTo>
                <a:lnTo>
                  <a:pt x="1138" y="1724"/>
                </a:lnTo>
                <a:lnTo>
                  <a:pt x="1169" y="1734"/>
                </a:lnTo>
                <a:lnTo>
                  <a:pt x="1201" y="1743"/>
                </a:lnTo>
                <a:lnTo>
                  <a:pt x="1233" y="1752"/>
                </a:lnTo>
                <a:lnTo>
                  <a:pt x="1266" y="1761"/>
                </a:lnTo>
                <a:lnTo>
                  <a:pt x="1299" y="1768"/>
                </a:lnTo>
                <a:lnTo>
                  <a:pt x="1332" y="1774"/>
                </a:lnTo>
                <a:lnTo>
                  <a:pt x="1365" y="1780"/>
                </a:lnTo>
                <a:lnTo>
                  <a:pt x="1398" y="1784"/>
                </a:lnTo>
                <a:lnTo>
                  <a:pt x="1432" y="1788"/>
                </a:lnTo>
                <a:lnTo>
                  <a:pt x="1467" y="1790"/>
                </a:lnTo>
                <a:lnTo>
                  <a:pt x="1501" y="1793"/>
                </a:lnTo>
                <a:lnTo>
                  <a:pt x="1535" y="1794"/>
                </a:lnTo>
                <a:lnTo>
                  <a:pt x="1569" y="1795"/>
                </a:lnTo>
                <a:lnTo>
                  <a:pt x="1569" y="1795"/>
                </a:lnTo>
                <a:lnTo>
                  <a:pt x="1625" y="1794"/>
                </a:lnTo>
                <a:lnTo>
                  <a:pt x="1680" y="1790"/>
                </a:lnTo>
                <a:lnTo>
                  <a:pt x="1735" y="1784"/>
                </a:lnTo>
                <a:lnTo>
                  <a:pt x="1789" y="1777"/>
                </a:lnTo>
                <a:lnTo>
                  <a:pt x="1842" y="1767"/>
                </a:lnTo>
                <a:lnTo>
                  <a:pt x="1894" y="1755"/>
                </a:lnTo>
                <a:lnTo>
                  <a:pt x="1946" y="1742"/>
                </a:lnTo>
                <a:lnTo>
                  <a:pt x="1997" y="1725"/>
                </a:lnTo>
                <a:lnTo>
                  <a:pt x="2046" y="1708"/>
                </a:lnTo>
                <a:lnTo>
                  <a:pt x="2096" y="1688"/>
                </a:lnTo>
                <a:lnTo>
                  <a:pt x="2143" y="1666"/>
                </a:lnTo>
                <a:lnTo>
                  <a:pt x="2191" y="1643"/>
                </a:lnTo>
                <a:lnTo>
                  <a:pt x="2237" y="1618"/>
                </a:lnTo>
                <a:lnTo>
                  <a:pt x="2281" y="1592"/>
                </a:lnTo>
                <a:lnTo>
                  <a:pt x="2325" y="1562"/>
                </a:lnTo>
                <a:lnTo>
                  <a:pt x="2368" y="1533"/>
                </a:lnTo>
                <a:lnTo>
                  <a:pt x="2408" y="1501"/>
                </a:lnTo>
                <a:lnTo>
                  <a:pt x="2448" y="1468"/>
                </a:lnTo>
                <a:lnTo>
                  <a:pt x="2487" y="1434"/>
                </a:lnTo>
                <a:lnTo>
                  <a:pt x="2525" y="1397"/>
                </a:lnTo>
                <a:lnTo>
                  <a:pt x="2560" y="1359"/>
                </a:lnTo>
                <a:lnTo>
                  <a:pt x="2594" y="1322"/>
                </a:lnTo>
                <a:lnTo>
                  <a:pt x="2627" y="1280"/>
                </a:lnTo>
                <a:lnTo>
                  <a:pt x="2658" y="1239"/>
                </a:lnTo>
                <a:lnTo>
                  <a:pt x="2689" y="1196"/>
                </a:lnTo>
                <a:lnTo>
                  <a:pt x="2716" y="1153"/>
                </a:lnTo>
                <a:lnTo>
                  <a:pt x="2743" y="1108"/>
                </a:lnTo>
                <a:lnTo>
                  <a:pt x="2768" y="1062"/>
                </a:lnTo>
                <a:lnTo>
                  <a:pt x="2790" y="1015"/>
                </a:lnTo>
                <a:lnTo>
                  <a:pt x="2812" y="966"/>
                </a:lnTo>
                <a:lnTo>
                  <a:pt x="2832" y="918"/>
                </a:lnTo>
                <a:lnTo>
                  <a:pt x="2848" y="867"/>
                </a:lnTo>
                <a:lnTo>
                  <a:pt x="2728" y="987"/>
                </a:lnTo>
                <a:lnTo>
                  <a:pt x="2728" y="987"/>
                </a:lnTo>
                <a:lnTo>
                  <a:pt x="2721" y="994"/>
                </a:lnTo>
                <a:lnTo>
                  <a:pt x="2711" y="999"/>
                </a:lnTo>
                <a:lnTo>
                  <a:pt x="2702" y="1002"/>
                </a:lnTo>
                <a:lnTo>
                  <a:pt x="2691" y="1003"/>
                </a:lnTo>
                <a:lnTo>
                  <a:pt x="2691" y="1003"/>
                </a:lnTo>
                <a:lnTo>
                  <a:pt x="2681" y="1002"/>
                </a:lnTo>
                <a:lnTo>
                  <a:pt x="2671" y="999"/>
                </a:lnTo>
                <a:lnTo>
                  <a:pt x="2662" y="994"/>
                </a:lnTo>
                <a:lnTo>
                  <a:pt x="2653" y="987"/>
                </a:lnTo>
                <a:lnTo>
                  <a:pt x="2415" y="749"/>
                </a:lnTo>
                <a:lnTo>
                  <a:pt x="2415" y="749"/>
                </a:lnTo>
                <a:lnTo>
                  <a:pt x="2403" y="782"/>
                </a:lnTo>
                <a:lnTo>
                  <a:pt x="2390" y="813"/>
                </a:lnTo>
                <a:lnTo>
                  <a:pt x="2375" y="844"/>
                </a:lnTo>
                <a:lnTo>
                  <a:pt x="2359" y="875"/>
                </a:lnTo>
                <a:lnTo>
                  <a:pt x="2343" y="905"/>
                </a:lnTo>
                <a:lnTo>
                  <a:pt x="2325" y="933"/>
                </a:lnTo>
                <a:lnTo>
                  <a:pt x="2306" y="961"/>
                </a:lnTo>
                <a:lnTo>
                  <a:pt x="2286" y="990"/>
                </a:lnTo>
                <a:lnTo>
                  <a:pt x="2265" y="1016"/>
                </a:lnTo>
                <a:lnTo>
                  <a:pt x="2243" y="1042"/>
                </a:lnTo>
                <a:lnTo>
                  <a:pt x="2220" y="1066"/>
                </a:lnTo>
                <a:lnTo>
                  <a:pt x="2196" y="1091"/>
                </a:lnTo>
                <a:lnTo>
                  <a:pt x="2172" y="1114"/>
                </a:lnTo>
                <a:lnTo>
                  <a:pt x="2146" y="1136"/>
                </a:lnTo>
                <a:lnTo>
                  <a:pt x="2120" y="1157"/>
                </a:lnTo>
                <a:lnTo>
                  <a:pt x="2093" y="1179"/>
                </a:lnTo>
                <a:lnTo>
                  <a:pt x="2064" y="1198"/>
                </a:lnTo>
                <a:lnTo>
                  <a:pt x="2036" y="1215"/>
                </a:lnTo>
                <a:lnTo>
                  <a:pt x="2006" y="1233"/>
                </a:lnTo>
                <a:lnTo>
                  <a:pt x="1976" y="1249"/>
                </a:lnTo>
                <a:lnTo>
                  <a:pt x="1945" y="1264"/>
                </a:lnTo>
                <a:lnTo>
                  <a:pt x="1914" y="1278"/>
                </a:lnTo>
                <a:lnTo>
                  <a:pt x="1882" y="1291"/>
                </a:lnTo>
                <a:lnTo>
                  <a:pt x="1849" y="1301"/>
                </a:lnTo>
                <a:lnTo>
                  <a:pt x="1816" y="1312"/>
                </a:lnTo>
                <a:lnTo>
                  <a:pt x="1782" y="1320"/>
                </a:lnTo>
                <a:lnTo>
                  <a:pt x="1748" y="1329"/>
                </a:lnTo>
                <a:lnTo>
                  <a:pt x="1713" y="1334"/>
                </a:lnTo>
                <a:lnTo>
                  <a:pt x="1678" y="1339"/>
                </a:lnTo>
                <a:lnTo>
                  <a:pt x="1643" y="1343"/>
                </a:lnTo>
                <a:lnTo>
                  <a:pt x="1606" y="1345"/>
                </a:lnTo>
                <a:lnTo>
                  <a:pt x="1569" y="1346"/>
                </a:lnTo>
                <a:lnTo>
                  <a:pt x="1569" y="1346"/>
                </a:lnTo>
                <a:lnTo>
                  <a:pt x="1523" y="1345"/>
                </a:lnTo>
                <a:lnTo>
                  <a:pt x="1478" y="1342"/>
                </a:lnTo>
                <a:lnTo>
                  <a:pt x="1434" y="1336"/>
                </a:lnTo>
                <a:lnTo>
                  <a:pt x="1389" y="1327"/>
                </a:lnTo>
                <a:lnTo>
                  <a:pt x="1345" y="1318"/>
                </a:lnTo>
                <a:lnTo>
                  <a:pt x="1303" y="1306"/>
                </a:lnTo>
                <a:lnTo>
                  <a:pt x="1261" y="1292"/>
                </a:lnTo>
                <a:lnTo>
                  <a:pt x="1221" y="1275"/>
                </a:lnTo>
                <a:lnTo>
                  <a:pt x="1181" y="1258"/>
                </a:lnTo>
                <a:lnTo>
                  <a:pt x="1142" y="1238"/>
                </a:lnTo>
                <a:lnTo>
                  <a:pt x="1104" y="1216"/>
                </a:lnTo>
                <a:lnTo>
                  <a:pt x="1069" y="1193"/>
                </a:lnTo>
                <a:lnTo>
                  <a:pt x="1033" y="1168"/>
                </a:lnTo>
                <a:lnTo>
                  <a:pt x="999" y="1141"/>
                </a:lnTo>
                <a:lnTo>
                  <a:pt x="966" y="1114"/>
                </a:lnTo>
                <a:lnTo>
                  <a:pt x="935" y="1083"/>
                </a:lnTo>
                <a:lnTo>
                  <a:pt x="906" y="1052"/>
                </a:lnTo>
                <a:lnTo>
                  <a:pt x="877" y="1019"/>
                </a:lnTo>
                <a:lnTo>
                  <a:pt x="850" y="986"/>
                </a:lnTo>
                <a:lnTo>
                  <a:pt x="825" y="951"/>
                </a:lnTo>
                <a:lnTo>
                  <a:pt x="803" y="914"/>
                </a:lnTo>
                <a:lnTo>
                  <a:pt x="781" y="876"/>
                </a:lnTo>
                <a:lnTo>
                  <a:pt x="760" y="839"/>
                </a:lnTo>
                <a:lnTo>
                  <a:pt x="743" y="798"/>
                </a:lnTo>
                <a:lnTo>
                  <a:pt x="727" y="757"/>
                </a:lnTo>
                <a:lnTo>
                  <a:pt x="713" y="716"/>
                </a:lnTo>
                <a:lnTo>
                  <a:pt x="700" y="673"/>
                </a:lnTo>
                <a:lnTo>
                  <a:pt x="691" y="630"/>
                </a:lnTo>
                <a:lnTo>
                  <a:pt x="683" y="586"/>
                </a:lnTo>
                <a:lnTo>
                  <a:pt x="677" y="541"/>
                </a:lnTo>
                <a:lnTo>
                  <a:pt x="674" y="495"/>
                </a:lnTo>
                <a:lnTo>
                  <a:pt x="673" y="449"/>
                </a:lnTo>
                <a:lnTo>
                  <a:pt x="897" y="449"/>
                </a:lnTo>
                <a:lnTo>
                  <a:pt x="449" y="0"/>
                </a:lnTo>
                <a:lnTo>
                  <a:pt x="0" y="449"/>
                </a:lnTo>
                <a:lnTo>
                  <a:pt x="224" y="44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lIns="100803" tIns="50402" rIns="100803" bIns="50402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5" name="WordArt 9"/>
          <p:cNvSpPr>
            <a:spLocks noChangeArrowheads="1" noChangeShapeType="1" noTextEdit="1"/>
          </p:cNvSpPr>
          <p:nvPr/>
        </p:nvSpPr>
        <p:spPr bwMode="auto">
          <a:xfrm rot="-5400000">
            <a:off x="4476625" y="2572231"/>
            <a:ext cx="2820987" cy="2628900"/>
          </a:xfrm>
          <a:prstGeom prst="rect">
            <a:avLst/>
          </a:prstGeom>
        </p:spPr>
        <p:txBody>
          <a:bodyPr spcFirstLastPara="1" wrap="none" fromWordArt="1">
            <a:prstTxWarp prst="textArchUp">
              <a:avLst>
                <a:gd name="adj" fmla="val 12276668"/>
              </a:avLst>
            </a:prstTxWarp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700" b="0" i="0" u="none" strike="noStrike" kern="10" cap="none" spc="0" normalizeH="0" baseline="0" noProof="0" dirty="0">
                <a:ln w="9525">
                  <a:noFill/>
                  <a:round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       单击此处填加文字内容     </a:t>
            </a:r>
            <a:endParaRPr kumimoji="0" lang="zh-CN" altLang="en-US" sz="700" b="0" i="0" u="none" strike="noStrike" kern="10" cap="none" spc="0" normalizeH="0" baseline="0" noProof="0" dirty="0">
              <a:ln w="9525">
                <a:noFill/>
                <a:round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WordArt 9"/>
          <p:cNvSpPr>
            <a:spLocks noChangeArrowheads="1" noChangeShapeType="1" noTextEdit="1"/>
          </p:cNvSpPr>
          <p:nvPr/>
        </p:nvSpPr>
        <p:spPr bwMode="auto">
          <a:xfrm rot="5400000">
            <a:off x="4784600" y="2611918"/>
            <a:ext cx="2820988" cy="2628900"/>
          </a:xfrm>
          <a:prstGeom prst="rect">
            <a:avLst/>
          </a:prstGeom>
        </p:spPr>
        <p:txBody>
          <a:bodyPr spcFirstLastPara="1" wrap="none" fromWordArt="1">
            <a:prstTxWarp prst="textArchUp">
              <a:avLst>
                <a:gd name="adj" fmla="val 12276668"/>
              </a:avLst>
            </a:prstTxWarp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700" b="0" i="0" u="none" strike="noStrike" kern="10" cap="none" spc="0" normalizeH="0" baseline="0" noProof="0" dirty="0">
                <a:ln w="9525">
                  <a:noFill/>
                  <a:round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       单击此处填加文字内容     </a:t>
            </a:r>
            <a:endParaRPr kumimoji="0" lang="zh-CN" altLang="en-US" sz="700" b="0" i="0" u="none" strike="noStrike" kern="10" cap="none" spc="0" normalizeH="0" baseline="0" noProof="0" dirty="0">
              <a:ln w="9525">
                <a:noFill/>
                <a:round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Text Box 16"/>
          <p:cNvSpPr txBox="1">
            <a:spLocks noChangeArrowheads="1"/>
          </p:cNvSpPr>
          <p:nvPr/>
        </p:nvSpPr>
        <p:spPr bwMode="auto">
          <a:xfrm>
            <a:off x="5525169" y="3388999"/>
            <a:ext cx="995362" cy="10509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 lIns="100803" tIns="50402" rIns="100803" bIns="50402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zh-CN" altLang="en-US" sz="3100" b="1" dirty="0">
                <a:solidFill>
                  <a:srgbClr val="013B6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填加</a:t>
            </a:r>
            <a:endParaRPr lang="en-US" altLang="zh-CN" sz="3100" b="1" dirty="0">
              <a:solidFill>
                <a:srgbClr val="013B6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/>
            <a:r>
              <a:rPr lang="zh-CN" altLang="en-US" sz="3100" b="1" dirty="0">
                <a:solidFill>
                  <a:srgbClr val="013B6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</a:t>
            </a:r>
            <a:endParaRPr lang="en-US" altLang="ko-KR" sz="3100" b="1" dirty="0">
              <a:solidFill>
                <a:srgbClr val="013B6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2"/>
          <p:cNvSpPr txBox="1"/>
          <p:nvPr/>
        </p:nvSpPr>
        <p:spPr>
          <a:xfrm>
            <a:off x="669644" y="1959676"/>
            <a:ext cx="3191127" cy="2896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b="1" dirty="0">
                <a:solidFill>
                  <a:schemeClr val="accent1"/>
                </a:solidFill>
                <a:latin typeface="+mj-lt"/>
              </a:rPr>
              <a:t>   点击添加标题</a:t>
            </a:r>
            <a:endParaRPr lang="en-US" altLang="zh-CN" sz="2400" b="1" dirty="0">
              <a:solidFill>
                <a:schemeClr val="accent1"/>
              </a:solidFill>
              <a:latin typeface="+mj-lt"/>
            </a:endParaRPr>
          </a:p>
          <a:p>
            <a:endParaRPr lang="en-US" altLang="zh-CN" sz="2400" b="1" dirty="0">
              <a:solidFill>
                <a:schemeClr val="accent1"/>
              </a:solidFill>
              <a:latin typeface="+mj-lt"/>
            </a:endParaRPr>
          </a:p>
          <a:p>
            <a:pPr marL="285750" indent="-285750">
              <a:lnSpc>
                <a:spcPct val="120000"/>
              </a:lnSpc>
              <a:spcBef>
                <a:spcPct val="0"/>
              </a:spcBef>
              <a:buFont typeface="Wingdings" panose="05000000000000000000" pitchFamily="2" charset="2"/>
              <a:buChar char="u"/>
            </a:pPr>
            <a:r>
              <a:rPr sz="14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点击此处更换文本https://baoyusucai.taobao.com/</a:t>
            </a:r>
            <a:endParaRPr sz="1400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pitchFamily="34" charset="-122"/>
            </a:endParaRPr>
          </a:p>
          <a:p>
            <a:pPr marL="285750" indent="-285750">
              <a:lnSpc>
                <a:spcPct val="120000"/>
              </a:lnSpc>
              <a:spcBef>
                <a:spcPct val="0"/>
              </a:spcBef>
              <a:buFont typeface="Wingdings" panose="05000000000000000000" pitchFamily="2" charset="2"/>
              <a:buChar char="u"/>
            </a:pP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pitchFamily="34" charset="-122"/>
            </a:endParaRPr>
          </a:p>
          <a:p>
            <a:pPr marL="285750" indent="-285750">
              <a:lnSpc>
                <a:spcPct val="120000"/>
              </a:lnSpc>
              <a:spcBef>
                <a:spcPct val="0"/>
              </a:spcBef>
              <a:buFont typeface="Wingdings" panose="05000000000000000000" pitchFamily="2" charset="2"/>
              <a:buChar char="u"/>
            </a:pPr>
            <a:r>
              <a:rPr sz="14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点击此处更换文本https://baoyusucai.taobao.com/</a:t>
            </a:r>
            <a:endParaRPr sz="1400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pitchFamily="34" charset="-122"/>
            </a:endParaRPr>
          </a:p>
          <a:p>
            <a:pPr marL="285750" indent="-285750">
              <a:lnSpc>
                <a:spcPct val="120000"/>
              </a:lnSpc>
              <a:spcBef>
                <a:spcPct val="0"/>
              </a:spcBef>
              <a:buFont typeface="Wingdings" panose="05000000000000000000" pitchFamily="2" charset="2"/>
              <a:buChar char="u"/>
            </a:pP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pitchFamily="34" charset="-122"/>
            </a:endParaRPr>
          </a:p>
          <a:p>
            <a:pPr marL="285750" indent="-285750">
              <a:lnSpc>
                <a:spcPct val="120000"/>
              </a:lnSpc>
              <a:spcBef>
                <a:spcPct val="0"/>
              </a:spcBef>
              <a:buFont typeface="Wingdings" panose="05000000000000000000" pitchFamily="2" charset="2"/>
              <a:buChar char="u"/>
            </a:pPr>
            <a:r>
              <a:rPr sz="14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点击此处更换文本https://baoyusucai.taobao.com/</a:t>
            </a:r>
            <a:endParaRPr sz="1400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pitchFamily="34" charset="-122"/>
            </a:endParaRPr>
          </a:p>
        </p:txBody>
      </p:sp>
      <p:sp>
        <p:nvSpPr>
          <p:cNvPr id="16" name="TextBox 2"/>
          <p:cNvSpPr txBox="1"/>
          <p:nvPr/>
        </p:nvSpPr>
        <p:spPr>
          <a:xfrm>
            <a:off x="8137418" y="1917607"/>
            <a:ext cx="3191127" cy="2896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b="1" dirty="0">
                <a:solidFill>
                  <a:schemeClr val="accent1"/>
                </a:solidFill>
                <a:latin typeface="+mj-lt"/>
              </a:rPr>
              <a:t>   点击添加标题</a:t>
            </a:r>
            <a:endParaRPr lang="en-US" altLang="zh-CN" sz="2400" b="1" dirty="0">
              <a:solidFill>
                <a:schemeClr val="accent1"/>
              </a:solidFill>
              <a:latin typeface="+mj-lt"/>
            </a:endParaRPr>
          </a:p>
          <a:p>
            <a:endParaRPr lang="en-US" altLang="zh-CN" sz="2400" b="1" dirty="0">
              <a:solidFill>
                <a:schemeClr val="accent1"/>
              </a:solidFill>
              <a:latin typeface="+mj-lt"/>
            </a:endParaRPr>
          </a:p>
          <a:p>
            <a:pPr marL="285750" indent="-285750">
              <a:lnSpc>
                <a:spcPct val="120000"/>
              </a:lnSpc>
              <a:spcBef>
                <a:spcPct val="0"/>
              </a:spcBef>
              <a:buFont typeface="Wingdings" panose="05000000000000000000" pitchFamily="2" charset="2"/>
              <a:buChar char="u"/>
            </a:pPr>
            <a:r>
              <a:rPr sz="14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点击此处更换文本https://baoyusucai.taobao.com/</a:t>
            </a:r>
            <a:endParaRPr sz="1400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pitchFamily="34" charset="-122"/>
            </a:endParaRPr>
          </a:p>
          <a:p>
            <a:pPr marL="285750" indent="-285750">
              <a:lnSpc>
                <a:spcPct val="120000"/>
              </a:lnSpc>
              <a:spcBef>
                <a:spcPct val="0"/>
              </a:spcBef>
              <a:buFont typeface="Wingdings" panose="05000000000000000000" pitchFamily="2" charset="2"/>
              <a:buChar char="u"/>
            </a:pP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pitchFamily="34" charset="-122"/>
            </a:endParaRPr>
          </a:p>
          <a:p>
            <a:pPr marL="285750" indent="-285750">
              <a:lnSpc>
                <a:spcPct val="120000"/>
              </a:lnSpc>
              <a:spcBef>
                <a:spcPct val="0"/>
              </a:spcBef>
              <a:buFont typeface="Wingdings" panose="05000000000000000000" pitchFamily="2" charset="2"/>
              <a:buChar char="u"/>
            </a:pPr>
            <a:r>
              <a:rPr sz="14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点击此处更换文本https://baoyusucai.taobao.com/</a:t>
            </a:r>
            <a:endParaRPr sz="1400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pitchFamily="34" charset="-122"/>
            </a:endParaRPr>
          </a:p>
          <a:p>
            <a:pPr marL="285750" indent="-285750">
              <a:lnSpc>
                <a:spcPct val="120000"/>
              </a:lnSpc>
              <a:spcBef>
                <a:spcPct val="0"/>
              </a:spcBef>
              <a:buFont typeface="Wingdings" panose="05000000000000000000" pitchFamily="2" charset="2"/>
              <a:buChar char="u"/>
            </a:pP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pitchFamily="34" charset="-122"/>
            </a:endParaRPr>
          </a:p>
          <a:p>
            <a:pPr marL="285750" indent="-285750">
              <a:lnSpc>
                <a:spcPct val="120000"/>
              </a:lnSpc>
              <a:spcBef>
                <a:spcPct val="0"/>
              </a:spcBef>
              <a:buFont typeface="Wingdings" panose="05000000000000000000" pitchFamily="2" charset="2"/>
              <a:buChar char="u"/>
            </a:pPr>
            <a:r>
              <a:rPr sz="14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点击此处更换文本https://baoyusucai.taobao.com/</a:t>
            </a:r>
            <a:endParaRPr sz="1400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23">
        <p15:prstTrans prst="pageCurlDouble"/>
      </p:transition>
    </mc:Choice>
    <mc:Fallback>
      <p:transition spd="slow" advTm="23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/>
        </p:nvSpPr>
        <p:spPr>
          <a:xfrm>
            <a:off x="0" y="3773936"/>
            <a:ext cx="12192000" cy="30840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5072973" y="691201"/>
            <a:ext cx="2046054" cy="2046054"/>
            <a:chOff x="952456" y="3218117"/>
            <a:chExt cx="877066" cy="877066"/>
          </a:xfrm>
        </p:grpSpPr>
        <p:sp>
          <p:nvSpPr>
            <p:cNvPr id="16" name="椭圆 15"/>
            <p:cNvSpPr>
              <a:spLocks noChangeArrowheads="1"/>
            </p:cNvSpPr>
            <p:nvPr/>
          </p:nvSpPr>
          <p:spPr bwMode="auto">
            <a:xfrm>
              <a:off x="952456" y="3218117"/>
              <a:ext cx="877066" cy="877066"/>
            </a:xfrm>
            <a:prstGeom prst="ellipse">
              <a:avLst/>
            </a:prstGeom>
            <a:solidFill>
              <a:schemeClr val="accent1"/>
            </a:solidFill>
            <a:ln w="76200" cap="sq" cmpd="sng">
              <a:noFill/>
              <a:round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zh-CN" sz="24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pic>
          <p:nvPicPr>
            <p:cNvPr id="17" name="Picture 3"/>
            <p:cNvPicPr>
              <a:picLocks noChangeAspect="1" noChangeArrowheads="1"/>
            </p:cNvPicPr>
            <p:nvPr/>
          </p:nvPicPr>
          <p:blipFill>
            <a:blip r:embed="rId1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1152087" y="3336646"/>
              <a:ext cx="477805" cy="577521"/>
            </a:xfrm>
            <a:prstGeom prst="rect">
              <a:avLst/>
            </a:prstGeom>
            <a:noFill/>
          </p:spPr>
        </p:pic>
      </p:grpSp>
      <p:sp>
        <p:nvSpPr>
          <p:cNvPr id="3" name="TextBox 37"/>
          <p:cNvSpPr txBox="1"/>
          <p:nvPr/>
        </p:nvSpPr>
        <p:spPr>
          <a:xfrm>
            <a:off x="5080338" y="2877706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6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</a:t>
            </a:r>
            <a:endParaRPr lang="zh-CN" altLang="en-US" sz="36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3229178" y="4614394"/>
            <a:ext cx="5733645" cy="1405300"/>
            <a:chOff x="3229178" y="4530163"/>
            <a:chExt cx="5733645" cy="1405300"/>
          </a:xfrm>
        </p:grpSpPr>
        <p:grpSp>
          <p:nvGrpSpPr>
            <p:cNvPr id="19" name="组合 18"/>
            <p:cNvGrpSpPr/>
            <p:nvPr/>
          </p:nvGrpSpPr>
          <p:grpSpPr>
            <a:xfrm>
              <a:off x="3229178" y="4530163"/>
              <a:ext cx="2309501" cy="461665"/>
              <a:chOff x="2239624" y="4804168"/>
              <a:chExt cx="2309501" cy="461665"/>
            </a:xfrm>
          </p:grpSpPr>
          <p:sp>
            <p:nvSpPr>
              <p:cNvPr id="4" name="TextBox 49"/>
              <p:cNvSpPr txBox="1"/>
              <p:nvPr/>
            </p:nvSpPr>
            <p:spPr>
              <a:xfrm>
                <a:off x="2517800" y="4804168"/>
                <a:ext cx="203132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2400" dirty="0">
                    <a:solidFill>
                      <a:schemeClr val="bg2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输入二级标题</a:t>
                </a:r>
                <a:endParaRPr lang="zh-CN" altLang="en-US" sz="2400" dirty="0">
                  <a:solidFill>
                    <a:schemeClr val="bg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1" name="椭圆 10"/>
              <p:cNvSpPr>
                <a:spLocks noChangeArrowheads="1"/>
              </p:cNvSpPr>
              <p:nvPr/>
            </p:nvSpPr>
            <p:spPr bwMode="auto">
              <a:xfrm>
                <a:off x="2239624" y="4944979"/>
                <a:ext cx="180975" cy="180044"/>
              </a:xfrm>
              <a:prstGeom prst="ellipse">
                <a:avLst/>
              </a:prstGeom>
              <a:solidFill>
                <a:schemeClr val="accent1"/>
              </a:solidFill>
              <a:ln w="38100" cap="flat" cmpd="sng">
                <a:solidFill>
                  <a:schemeClr val="bg1"/>
                </a:solidFill>
                <a:round/>
              </a:ln>
              <a:effectLst/>
            </p:spPr>
            <p:txBody>
              <a:bodyPr lIns="90170" tIns="46990" rIns="90170" bIns="4699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eaLnBrk="0" hangingPunct="0"/>
                <a:endParaRPr lang="zh-CN" altLang="zh-CN">
                  <a:solidFill>
                    <a:srgbClr val="FFFFFF"/>
                  </a:solidFill>
                  <a:latin typeface="造字工房悦黑体验版纤细体" pitchFamily="50" charset="-122"/>
                  <a:ea typeface="造字工房悦黑体验版纤细体" pitchFamily="50" charset="-122"/>
                  <a:sym typeface="造字工房悦黑体验版纤细体" pitchFamily="50" charset="-122"/>
                </a:endParaRPr>
              </a:p>
            </p:txBody>
          </p:sp>
        </p:grpSp>
        <p:grpSp>
          <p:nvGrpSpPr>
            <p:cNvPr id="20" name="组合 19"/>
            <p:cNvGrpSpPr/>
            <p:nvPr/>
          </p:nvGrpSpPr>
          <p:grpSpPr>
            <a:xfrm>
              <a:off x="3229178" y="5473798"/>
              <a:ext cx="2309501" cy="461665"/>
              <a:chOff x="2239624" y="4804168"/>
              <a:chExt cx="2309501" cy="461665"/>
            </a:xfrm>
          </p:grpSpPr>
          <p:sp>
            <p:nvSpPr>
              <p:cNvPr id="21" name="TextBox 49"/>
              <p:cNvSpPr txBox="1"/>
              <p:nvPr/>
            </p:nvSpPr>
            <p:spPr>
              <a:xfrm>
                <a:off x="2517800" y="4804168"/>
                <a:ext cx="203132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2400" dirty="0">
                    <a:solidFill>
                      <a:schemeClr val="bg2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输入二级标题</a:t>
                </a:r>
                <a:endParaRPr lang="zh-CN" altLang="en-US" sz="2400" dirty="0">
                  <a:solidFill>
                    <a:schemeClr val="bg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2" name="椭圆 21"/>
              <p:cNvSpPr>
                <a:spLocks noChangeArrowheads="1"/>
              </p:cNvSpPr>
              <p:nvPr/>
            </p:nvSpPr>
            <p:spPr bwMode="auto">
              <a:xfrm>
                <a:off x="2239624" y="4944979"/>
                <a:ext cx="180975" cy="180044"/>
              </a:xfrm>
              <a:prstGeom prst="ellipse">
                <a:avLst/>
              </a:prstGeom>
              <a:solidFill>
                <a:schemeClr val="accent1"/>
              </a:solidFill>
              <a:ln w="38100" cap="flat" cmpd="sng">
                <a:solidFill>
                  <a:schemeClr val="bg1"/>
                </a:solidFill>
                <a:round/>
              </a:ln>
              <a:effectLst/>
            </p:spPr>
            <p:txBody>
              <a:bodyPr lIns="90170" tIns="46990" rIns="90170" bIns="4699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eaLnBrk="0" hangingPunct="0"/>
                <a:endParaRPr lang="zh-CN" altLang="zh-CN">
                  <a:solidFill>
                    <a:srgbClr val="FFFFFF"/>
                  </a:solidFill>
                  <a:latin typeface="造字工房悦黑体验版纤细体" pitchFamily="50" charset="-122"/>
                  <a:ea typeface="造字工房悦黑体验版纤细体" pitchFamily="50" charset="-122"/>
                  <a:sym typeface="造字工房悦黑体验版纤细体" pitchFamily="50" charset="-122"/>
                </a:endParaRPr>
              </a:p>
            </p:txBody>
          </p:sp>
        </p:grpSp>
        <p:grpSp>
          <p:nvGrpSpPr>
            <p:cNvPr id="23" name="组合 22"/>
            <p:cNvGrpSpPr/>
            <p:nvPr/>
          </p:nvGrpSpPr>
          <p:grpSpPr>
            <a:xfrm>
              <a:off x="6653322" y="5473797"/>
              <a:ext cx="2309501" cy="461665"/>
              <a:chOff x="2239624" y="4804168"/>
              <a:chExt cx="2309501" cy="461665"/>
            </a:xfrm>
          </p:grpSpPr>
          <p:sp>
            <p:nvSpPr>
              <p:cNvPr id="24" name="TextBox 49"/>
              <p:cNvSpPr txBox="1"/>
              <p:nvPr/>
            </p:nvSpPr>
            <p:spPr>
              <a:xfrm>
                <a:off x="2517800" y="4804168"/>
                <a:ext cx="203132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2400" dirty="0">
                    <a:solidFill>
                      <a:schemeClr val="bg2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输入二级标题</a:t>
                </a:r>
                <a:endParaRPr lang="zh-CN" altLang="en-US" sz="2400" dirty="0">
                  <a:solidFill>
                    <a:schemeClr val="bg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5" name="椭圆 24"/>
              <p:cNvSpPr>
                <a:spLocks noChangeArrowheads="1"/>
              </p:cNvSpPr>
              <p:nvPr/>
            </p:nvSpPr>
            <p:spPr bwMode="auto">
              <a:xfrm>
                <a:off x="2239624" y="4944979"/>
                <a:ext cx="180975" cy="180044"/>
              </a:xfrm>
              <a:prstGeom prst="ellipse">
                <a:avLst/>
              </a:prstGeom>
              <a:solidFill>
                <a:schemeClr val="accent1"/>
              </a:solidFill>
              <a:ln w="38100" cap="flat" cmpd="sng">
                <a:solidFill>
                  <a:schemeClr val="bg1"/>
                </a:solidFill>
                <a:round/>
              </a:ln>
              <a:effectLst/>
            </p:spPr>
            <p:txBody>
              <a:bodyPr lIns="90170" tIns="46990" rIns="90170" bIns="4699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eaLnBrk="0" hangingPunct="0"/>
                <a:endParaRPr lang="zh-CN" altLang="zh-CN">
                  <a:solidFill>
                    <a:srgbClr val="FFFFFF"/>
                  </a:solidFill>
                  <a:latin typeface="造字工房悦黑体验版纤细体" pitchFamily="50" charset="-122"/>
                  <a:ea typeface="造字工房悦黑体验版纤细体" pitchFamily="50" charset="-122"/>
                  <a:sym typeface="造字工房悦黑体验版纤细体" pitchFamily="50" charset="-122"/>
                </a:endParaRPr>
              </a:p>
            </p:txBody>
          </p:sp>
        </p:grpSp>
        <p:grpSp>
          <p:nvGrpSpPr>
            <p:cNvPr id="26" name="组合 25"/>
            <p:cNvGrpSpPr/>
            <p:nvPr/>
          </p:nvGrpSpPr>
          <p:grpSpPr>
            <a:xfrm>
              <a:off x="6653322" y="4530163"/>
              <a:ext cx="2309501" cy="461665"/>
              <a:chOff x="2239624" y="4804168"/>
              <a:chExt cx="2309501" cy="461665"/>
            </a:xfrm>
          </p:grpSpPr>
          <p:sp>
            <p:nvSpPr>
              <p:cNvPr id="27" name="TextBox 49"/>
              <p:cNvSpPr txBox="1"/>
              <p:nvPr/>
            </p:nvSpPr>
            <p:spPr>
              <a:xfrm>
                <a:off x="2517800" y="4804168"/>
                <a:ext cx="203132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2400" dirty="0">
                    <a:solidFill>
                      <a:schemeClr val="bg2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输入二级标题</a:t>
                </a:r>
                <a:endParaRPr lang="zh-CN" altLang="en-US" sz="2400" dirty="0">
                  <a:solidFill>
                    <a:schemeClr val="bg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8" name="椭圆 27"/>
              <p:cNvSpPr>
                <a:spLocks noChangeArrowheads="1"/>
              </p:cNvSpPr>
              <p:nvPr/>
            </p:nvSpPr>
            <p:spPr bwMode="auto">
              <a:xfrm>
                <a:off x="2239624" y="4944979"/>
                <a:ext cx="180975" cy="180044"/>
              </a:xfrm>
              <a:prstGeom prst="ellipse">
                <a:avLst/>
              </a:prstGeom>
              <a:solidFill>
                <a:schemeClr val="accent1"/>
              </a:solidFill>
              <a:ln w="38100" cap="flat" cmpd="sng">
                <a:solidFill>
                  <a:schemeClr val="bg1"/>
                </a:solidFill>
                <a:round/>
              </a:ln>
              <a:effectLst/>
            </p:spPr>
            <p:txBody>
              <a:bodyPr lIns="90170" tIns="46990" rIns="90170" bIns="4699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eaLnBrk="0" hangingPunct="0"/>
                <a:endParaRPr lang="zh-CN" altLang="zh-CN">
                  <a:solidFill>
                    <a:srgbClr val="FFFFFF"/>
                  </a:solidFill>
                  <a:latin typeface="造字工房悦黑体验版纤细体" pitchFamily="50" charset="-122"/>
                  <a:ea typeface="造字工房悦黑体验版纤细体" pitchFamily="50" charset="-122"/>
                  <a:sym typeface="造字工房悦黑体验版纤细体" pitchFamily="50" charset="-122"/>
                </a:endParaRPr>
              </a:p>
            </p:txBody>
          </p:sp>
        </p:grpSp>
      </p:grpSp>
      <p:sp>
        <p:nvSpPr>
          <p:cNvPr id="30" name="矩形 29"/>
          <p:cNvSpPr/>
          <p:nvPr/>
        </p:nvSpPr>
        <p:spPr>
          <a:xfrm>
            <a:off x="0" y="3773937"/>
            <a:ext cx="12192000" cy="3084063"/>
          </a:xfrm>
          <a:prstGeom prst="rect">
            <a:avLst/>
          </a:prstGeom>
          <a:blipFill dpi="0" rotWithShape="1">
            <a:blip r:embed="rId2"/>
            <a:srcRect/>
            <a:tile tx="-3175000" ty="-1397000" sx="100000" sy="100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53">
        <p15:prstTrans prst="pageCurlDouble"/>
      </p:transition>
    </mc:Choice>
    <mc:Fallback>
      <p:transition spd="slow" advTm="53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03  </a:t>
            </a:r>
            <a:r>
              <a:rPr lang="zh-CN" altLang="en-US" dirty="0"/>
              <a:t>关键技术</a:t>
            </a:r>
            <a:endParaRPr lang="zh-CN" altLang="en-US" dirty="0"/>
          </a:p>
        </p:txBody>
      </p:sp>
      <p:sp>
        <p:nvSpPr>
          <p:cNvPr id="3" name="椭圆 2"/>
          <p:cNvSpPr>
            <a:spLocks noChangeArrowheads="1"/>
          </p:cNvSpPr>
          <p:nvPr/>
        </p:nvSpPr>
        <p:spPr bwMode="auto">
          <a:xfrm>
            <a:off x="1256710" y="1627449"/>
            <a:ext cx="1115800" cy="1137537"/>
          </a:xfrm>
          <a:prstGeom prst="ellipse">
            <a:avLst/>
          </a:prstGeom>
          <a:solidFill>
            <a:schemeClr val="accent1"/>
          </a:solidFill>
          <a:ln w="190500" cap="sq" cmpd="sng">
            <a:noFill/>
            <a:round/>
          </a:ln>
        </p:spPr>
        <p:txBody>
          <a:bodyPr lIns="71323" tIns="35662" rIns="71323" bIns="35662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2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标题</a:t>
            </a:r>
            <a:r>
              <a:rPr lang="en-US" altLang="zh-CN" sz="2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1</a:t>
            </a:r>
            <a:endParaRPr lang="zh-CN" altLang="zh-CN" sz="2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2721148" y="1793128"/>
            <a:ext cx="6605519" cy="845820"/>
          </a:xfrm>
          <a:prstGeom prst="rect">
            <a:avLst/>
          </a:prstGeom>
          <a:noFill/>
        </p:spPr>
        <p:txBody>
          <a:bodyPr wrap="square" lIns="71323" tIns="35662" rIns="71323" bIns="35662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</a:pPr>
            <a:r>
              <a:rPr sz="14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点击此处更换文本https://baoyusucai.taobao.com/点击此处更换文本https://baoyusucai.taobao.com/点击此处更换文本https://baoyusucai.taobao.com/</a:t>
            </a:r>
            <a:endParaRPr sz="1400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pitchFamily="34" charset="-122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2588562" y="1689527"/>
            <a:ext cx="0" cy="1137537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椭圆 5"/>
          <p:cNvSpPr>
            <a:spLocks noChangeArrowheads="1"/>
          </p:cNvSpPr>
          <p:nvPr/>
        </p:nvSpPr>
        <p:spPr bwMode="auto">
          <a:xfrm>
            <a:off x="9488706" y="2963539"/>
            <a:ext cx="1133768" cy="1137537"/>
          </a:xfrm>
          <a:prstGeom prst="ellipse">
            <a:avLst/>
          </a:prstGeom>
          <a:solidFill>
            <a:schemeClr val="accent1"/>
          </a:solidFill>
          <a:ln w="190500" cap="sq" cmpd="sng">
            <a:noFill/>
            <a:round/>
          </a:ln>
        </p:spPr>
        <p:txBody>
          <a:bodyPr lIns="71323" tIns="35662" rIns="71323" bIns="35662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2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标题</a:t>
            </a:r>
            <a:r>
              <a:rPr lang="en-US" altLang="zh-CN" sz="2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2</a:t>
            </a:r>
            <a:endParaRPr lang="zh-CN" altLang="zh-CN" sz="2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2588562" y="3093327"/>
            <a:ext cx="6738105" cy="845820"/>
          </a:xfrm>
          <a:prstGeom prst="rect">
            <a:avLst/>
          </a:prstGeom>
          <a:noFill/>
        </p:spPr>
        <p:txBody>
          <a:bodyPr wrap="square" lIns="71323" tIns="35662" rIns="71323" bIns="35662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</a:pPr>
            <a:r>
              <a:rPr sz="14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点击此处更换文本https://baoyusucai.taobao.com/点击此处更换文本https://baoyusucai.taobao.com/点击此处更换文本https://baoyusucai.taobao.com/</a:t>
            </a:r>
            <a:endParaRPr sz="1400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pitchFamily="34" charset="-122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9326667" y="3025617"/>
            <a:ext cx="0" cy="1137537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椭圆 8"/>
          <p:cNvSpPr>
            <a:spLocks noChangeArrowheads="1"/>
          </p:cNvSpPr>
          <p:nvPr/>
        </p:nvSpPr>
        <p:spPr bwMode="auto">
          <a:xfrm>
            <a:off x="1256710" y="4305018"/>
            <a:ext cx="1115800" cy="1137537"/>
          </a:xfrm>
          <a:prstGeom prst="ellipse">
            <a:avLst/>
          </a:prstGeom>
          <a:solidFill>
            <a:schemeClr val="accent1"/>
          </a:solidFill>
          <a:ln w="190500" cap="sq" cmpd="sng">
            <a:noFill/>
            <a:round/>
          </a:ln>
        </p:spPr>
        <p:txBody>
          <a:bodyPr lIns="71323" tIns="35662" rIns="71323" bIns="35662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2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标题</a:t>
            </a:r>
            <a:r>
              <a:rPr lang="en-US" altLang="zh-CN" sz="2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3</a:t>
            </a:r>
            <a:endParaRPr lang="zh-CN" altLang="zh-CN" sz="2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2721148" y="4488128"/>
            <a:ext cx="6605517" cy="845820"/>
          </a:xfrm>
          <a:prstGeom prst="rect">
            <a:avLst/>
          </a:prstGeom>
          <a:noFill/>
        </p:spPr>
        <p:txBody>
          <a:bodyPr wrap="square" lIns="71323" tIns="35662" rIns="71323" bIns="35662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</a:pPr>
            <a:r>
              <a:rPr sz="14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点击此处更换文本https://baoyusucai.taobao.com/点击此处更换文本https://baoyusucai.taobao.com/点击此处更换文本https://baoyusucai.taobao.com/</a:t>
            </a:r>
            <a:endParaRPr sz="1400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pitchFamily="34" charset="-122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2588562" y="4367096"/>
            <a:ext cx="0" cy="1137537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0" y="6400796"/>
            <a:ext cx="12192000" cy="0"/>
          </a:xfrm>
          <a:prstGeom prst="line">
            <a:avLst/>
          </a:prstGeom>
          <a:ln w="222250" cmpd="tri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22">
        <p15:prstTrans prst="pageCurlDouble"/>
      </p:transition>
    </mc:Choice>
    <mc:Fallback>
      <p:transition spd="slow" advTm="22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03  </a:t>
            </a:r>
            <a:r>
              <a:rPr lang="zh-CN" altLang="en-US" dirty="0"/>
              <a:t>关键技术</a:t>
            </a:r>
            <a:endParaRPr lang="zh-CN" altLang="en-US" dirty="0"/>
          </a:p>
        </p:txBody>
      </p:sp>
      <p:grpSp>
        <p:nvGrpSpPr>
          <p:cNvPr id="3" name="组合 2"/>
          <p:cNvGrpSpPr/>
          <p:nvPr/>
        </p:nvGrpSpPr>
        <p:grpSpPr>
          <a:xfrm>
            <a:off x="1370120" y="1608043"/>
            <a:ext cx="2227423" cy="3386734"/>
            <a:chOff x="2282910" y="1324829"/>
            <a:chExt cx="2227423" cy="3386734"/>
          </a:xfrm>
        </p:grpSpPr>
        <p:grpSp>
          <p:nvGrpSpPr>
            <p:cNvPr id="22" name="组合 21"/>
            <p:cNvGrpSpPr/>
            <p:nvPr/>
          </p:nvGrpSpPr>
          <p:grpSpPr>
            <a:xfrm>
              <a:off x="2282910" y="1324829"/>
              <a:ext cx="2227423" cy="2232424"/>
              <a:chOff x="800752" y="1176303"/>
              <a:chExt cx="2227424" cy="2232424"/>
            </a:xfrm>
          </p:grpSpPr>
          <p:grpSp>
            <p:nvGrpSpPr>
              <p:cNvPr id="26" name="组合 25"/>
              <p:cNvGrpSpPr/>
              <p:nvPr/>
            </p:nvGrpSpPr>
            <p:grpSpPr>
              <a:xfrm>
                <a:off x="800752" y="1176303"/>
                <a:ext cx="2227424" cy="2232424"/>
                <a:chOff x="1529375" y="1276859"/>
                <a:chExt cx="2373418" cy="2378746"/>
              </a:xfrm>
            </p:grpSpPr>
            <p:sp>
              <p:nvSpPr>
                <p:cNvPr id="29" name="椭圆 28"/>
                <p:cNvSpPr/>
                <p:nvPr/>
              </p:nvSpPr>
              <p:spPr>
                <a:xfrm>
                  <a:off x="1636782" y="1386930"/>
                  <a:ext cx="2158604" cy="2158604"/>
                </a:xfrm>
                <a:prstGeom prst="ellipse">
                  <a:avLst/>
                </a:prstGeom>
                <a:noFill/>
                <a:ln w="19050">
                  <a:solidFill>
                    <a:srgbClr val="33333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>
                      <a:solidFill>
                        <a:schemeClr val="lt1"/>
                      </a:solidFill>
                    </a:defRPr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/>
                </a:p>
              </p:txBody>
            </p:sp>
            <p:sp>
              <p:nvSpPr>
                <p:cNvPr id="30" name="椭圆 1"/>
                <p:cNvSpPr/>
                <p:nvPr/>
              </p:nvSpPr>
              <p:spPr>
                <a:xfrm>
                  <a:off x="1529375" y="1276859"/>
                  <a:ext cx="2373418" cy="23787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3418" h="2378746">
                      <a:moveTo>
                        <a:pt x="1189373" y="0"/>
                      </a:moveTo>
                      <a:lnTo>
                        <a:pt x="1189373" y="287688"/>
                      </a:lnTo>
                      <a:cubicBezTo>
                        <a:pt x="691386" y="287688"/>
                        <a:pt x="287688" y="691386"/>
                        <a:pt x="287688" y="1189373"/>
                      </a:cubicBezTo>
                      <a:cubicBezTo>
                        <a:pt x="287688" y="1687360"/>
                        <a:pt x="691386" y="2091058"/>
                        <a:pt x="1189373" y="2091058"/>
                      </a:cubicBezTo>
                      <a:cubicBezTo>
                        <a:pt x="1651642" y="2091058"/>
                        <a:pt x="2032663" y="1743194"/>
                        <a:pt x="2084369" y="1294891"/>
                      </a:cubicBezTo>
                      <a:lnTo>
                        <a:pt x="2373418" y="1294891"/>
                      </a:lnTo>
                      <a:cubicBezTo>
                        <a:pt x="2320695" y="1902370"/>
                        <a:pt x="1810666" y="2378746"/>
                        <a:pt x="1189373" y="2378746"/>
                      </a:cubicBezTo>
                      <a:cubicBezTo>
                        <a:pt x="532500" y="2378746"/>
                        <a:pt x="0" y="1846246"/>
                        <a:pt x="0" y="1189373"/>
                      </a:cubicBezTo>
                      <a:cubicBezTo>
                        <a:pt x="0" y="532500"/>
                        <a:pt x="532500" y="0"/>
                        <a:pt x="118937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endParaRPr>
                </a:p>
              </p:txBody>
            </p:sp>
          </p:grpSp>
          <p:sp>
            <p:nvSpPr>
              <p:cNvPr id="27" name="TextBox 50"/>
              <p:cNvSpPr txBox="1"/>
              <p:nvPr/>
            </p:nvSpPr>
            <p:spPr>
              <a:xfrm>
                <a:off x="1584480" y="1844450"/>
                <a:ext cx="646331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CN" sz="2400" dirty="0">
                    <a:latin typeface="方正大黑简体" panose="03000509000000000000" pitchFamily="2" charset="-122"/>
                    <a:ea typeface="方正大黑简体" panose="03000509000000000000" pitchFamily="2" charset="-122"/>
                  </a:rPr>
                  <a:t>76%</a:t>
                </a:r>
                <a:endParaRPr lang="zh-CN" altLang="en-US" sz="2400" dirty="0">
                  <a:latin typeface="方正大黑简体" panose="03000509000000000000" pitchFamily="2" charset="-122"/>
                  <a:ea typeface="方正大黑简体" panose="03000509000000000000" pitchFamily="2" charset="-122"/>
                </a:endParaRPr>
              </a:p>
            </p:txBody>
          </p:sp>
          <p:sp>
            <p:nvSpPr>
              <p:cNvPr id="28" name="TextBox 51"/>
              <p:cNvSpPr txBox="1"/>
              <p:nvPr/>
            </p:nvSpPr>
            <p:spPr>
              <a:xfrm>
                <a:off x="1382103" y="2288609"/>
                <a:ext cx="121058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添加标题</a:t>
                </a:r>
                <a:endPara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23" name="组合 22"/>
            <p:cNvGrpSpPr/>
            <p:nvPr/>
          </p:nvGrpSpPr>
          <p:grpSpPr>
            <a:xfrm>
              <a:off x="2286829" y="3632409"/>
              <a:ext cx="2223504" cy="1079154"/>
              <a:chOff x="804672" y="3483883"/>
              <a:chExt cx="2223504" cy="1079154"/>
            </a:xfrm>
          </p:grpSpPr>
          <p:sp>
            <p:nvSpPr>
              <p:cNvPr id="24" name="矩形 23"/>
              <p:cNvSpPr/>
              <p:nvPr/>
            </p:nvSpPr>
            <p:spPr>
              <a:xfrm>
                <a:off x="901552" y="3483883"/>
                <a:ext cx="2126624" cy="70717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endParaRPr lang="zh-CN" altLang="en-US" sz="140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5" name="矩形 24"/>
              <p:cNvSpPr/>
              <p:nvPr/>
            </p:nvSpPr>
            <p:spPr>
              <a:xfrm>
                <a:off x="804672" y="3633397"/>
                <a:ext cx="2198213" cy="92964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30000"/>
                  </a:lnSpc>
                  <a:spcBef>
                    <a:spcPct val="0"/>
                  </a:spcBef>
                  <a:buNone/>
                </a:pPr>
                <a:r>
                  <a:rPr sz="14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sym typeface="微软雅黑" panose="020B0503020204020204" pitchFamily="34" charset="-122"/>
                  </a:rPr>
                  <a:t>点击此处更换文本https://baoyusucai.taobao.com/</a:t>
                </a:r>
                <a:endParaRPr sz="1400" dirty="0">
                  <a:solidFill>
                    <a:prstClr val="black">
                      <a:lumMod val="75000"/>
                      <a:lumOff val="25000"/>
                    </a:prstClr>
                  </a:solidFill>
                  <a:sym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4" name="组合 3"/>
          <p:cNvGrpSpPr/>
          <p:nvPr/>
        </p:nvGrpSpPr>
        <p:grpSpPr>
          <a:xfrm>
            <a:off x="4948050" y="1608043"/>
            <a:ext cx="2295900" cy="3385925"/>
            <a:chOff x="4925448" y="1324829"/>
            <a:chExt cx="2295900" cy="3385925"/>
          </a:xfrm>
        </p:grpSpPr>
        <p:grpSp>
          <p:nvGrpSpPr>
            <p:cNvPr id="14" name="组合 13"/>
            <p:cNvGrpSpPr/>
            <p:nvPr/>
          </p:nvGrpSpPr>
          <p:grpSpPr>
            <a:xfrm>
              <a:off x="5022326" y="1324829"/>
              <a:ext cx="2126625" cy="2129124"/>
              <a:chOff x="3540169" y="1176303"/>
              <a:chExt cx="2126625" cy="2129124"/>
            </a:xfrm>
          </p:grpSpPr>
          <p:sp>
            <p:nvSpPr>
              <p:cNvPr id="18" name="椭圆 17"/>
              <p:cNvSpPr/>
              <p:nvPr/>
            </p:nvSpPr>
            <p:spPr>
              <a:xfrm>
                <a:off x="3540169" y="1176303"/>
                <a:ext cx="2025824" cy="2025823"/>
              </a:xfrm>
              <a:prstGeom prst="ellipse">
                <a:avLst/>
              </a:prstGeom>
              <a:noFill/>
              <a:ln w="19050">
                <a:solidFill>
                  <a:srgbClr val="33333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19" name="椭圆 1"/>
              <p:cNvSpPr/>
              <p:nvPr/>
            </p:nvSpPr>
            <p:spPr>
              <a:xfrm>
                <a:off x="3577963" y="2288243"/>
                <a:ext cx="2088831" cy="1017184"/>
              </a:xfrm>
              <a:custGeom>
                <a:avLst/>
                <a:gdLst/>
                <a:ahLst/>
                <a:cxnLst/>
                <a:rect l="l" t="t" r="r" b="b"/>
                <a:pathLst>
                  <a:path w="2088831" h="1017184">
                    <a:moveTo>
                      <a:pt x="1817562" y="0"/>
                    </a:moveTo>
                    <a:lnTo>
                      <a:pt x="2088831" y="0"/>
                    </a:lnTo>
                    <a:cubicBezTo>
                      <a:pt x="2039351" y="570111"/>
                      <a:pt x="1560695" y="1017184"/>
                      <a:pt x="977619" y="1017184"/>
                    </a:cubicBezTo>
                    <a:cubicBezTo>
                      <a:pt x="556457" y="1017184"/>
                      <a:pt x="189775" y="783931"/>
                      <a:pt x="0" y="439399"/>
                    </a:cubicBezTo>
                    <a:lnTo>
                      <a:pt x="248210" y="323051"/>
                    </a:lnTo>
                    <a:cubicBezTo>
                      <a:pt x="391494" y="577373"/>
                      <a:pt x="664725" y="747193"/>
                      <a:pt x="977619" y="747193"/>
                    </a:cubicBezTo>
                    <a:cubicBezTo>
                      <a:pt x="1411453" y="747193"/>
                      <a:pt x="1769037" y="420726"/>
                      <a:pt x="18175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dirty="0"/>
              </a:p>
            </p:txBody>
          </p:sp>
          <p:sp>
            <p:nvSpPr>
              <p:cNvPr id="20" name="TextBox 60"/>
              <p:cNvSpPr txBox="1"/>
              <p:nvPr/>
            </p:nvSpPr>
            <p:spPr>
              <a:xfrm>
                <a:off x="4223097" y="1741150"/>
                <a:ext cx="646331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CN" sz="2400" dirty="0">
                    <a:latin typeface="方正大黑简体" panose="03000509000000000000" pitchFamily="2" charset="-122"/>
                    <a:ea typeface="方正大黑简体" panose="03000509000000000000" pitchFamily="2" charset="-122"/>
                  </a:rPr>
                  <a:t>48%</a:t>
                </a:r>
                <a:endParaRPr lang="zh-CN" altLang="en-US" sz="2400" dirty="0">
                  <a:latin typeface="方正大黑简体" panose="03000509000000000000" pitchFamily="2" charset="-122"/>
                  <a:ea typeface="方正大黑简体" panose="03000509000000000000" pitchFamily="2" charset="-122"/>
                </a:endParaRPr>
              </a:p>
            </p:txBody>
          </p:sp>
          <p:sp>
            <p:nvSpPr>
              <p:cNvPr id="21" name="TextBox 61"/>
              <p:cNvSpPr txBox="1"/>
              <p:nvPr/>
            </p:nvSpPr>
            <p:spPr>
              <a:xfrm>
                <a:off x="3996970" y="2209059"/>
                <a:ext cx="1210588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添加标题</a:t>
                </a:r>
                <a:endPara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4925448" y="3631600"/>
              <a:ext cx="2295900" cy="1079154"/>
              <a:chOff x="3443290" y="3483074"/>
              <a:chExt cx="2295900" cy="1079154"/>
            </a:xfrm>
          </p:grpSpPr>
          <p:sp>
            <p:nvSpPr>
              <p:cNvPr id="16" name="矩形 15"/>
              <p:cNvSpPr/>
              <p:nvPr/>
            </p:nvSpPr>
            <p:spPr>
              <a:xfrm>
                <a:off x="3540169" y="3483074"/>
                <a:ext cx="2126624" cy="70717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endParaRPr lang="zh-CN" altLang="en-US" sz="140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3443290" y="3632588"/>
                <a:ext cx="2295900" cy="92964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30000"/>
                  </a:lnSpc>
                  <a:spcBef>
                    <a:spcPct val="0"/>
                  </a:spcBef>
                  <a:buNone/>
                </a:pPr>
                <a:r>
                  <a:rPr sz="14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sym typeface="微软雅黑" panose="020B0503020204020204" pitchFamily="34" charset="-122"/>
                  </a:rPr>
                  <a:t>点击此处更换文本https://baoyusucai.taobao.com/</a:t>
                </a:r>
                <a:endParaRPr sz="1400" dirty="0">
                  <a:solidFill>
                    <a:prstClr val="black">
                      <a:lumMod val="75000"/>
                      <a:lumOff val="25000"/>
                    </a:prstClr>
                  </a:solidFill>
                  <a:sym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5" name="组合 4"/>
          <p:cNvGrpSpPr/>
          <p:nvPr/>
        </p:nvGrpSpPr>
        <p:grpSpPr>
          <a:xfrm>
            <a:off x="8594456" y="1608043"/>
            <a:ext cx="2248146" cy="3388209"/>
            <a:chOff x="7660945" y="1324829"/>
            <a:chExt cx="2248146" cy="3388209"/>
          </a:xfrm>
        </p:grpSpPr>
        <p:grpSp>
          <p:nvGrpSpPr>
            <p:cNvPr id="6" name="组合 5"/>
            <p:cNvGrpSpPr/>
            <p:nvPr/>
          </p:nvGrpSpPr>
          <p:grpSpPr>
            <a:xfrm>
              <a:off x="7660945" y="1324829"/>
              <a:ext cx="2122208" cy="2129124"/>
              <a:chOff x="6178788" y="1176303"/>
              <a:chExt cx="2122208" cy="2129124"/>
            </a:xfrm>
          </p:grpSpPr>
          <p:sp>
            <p:nvSpPr>
              <p:cNvPr id="10" name="椭圆 9"/>
              <p:cNvSpPr/>
              <p:nvPr/>
            </p:nvSpPr>
            <p:spPr>
              <a:xfrm>
                <a:off x="6275172" y="1176303"/>
                <a:ext cx="2025824" cy="2025823"/>
              </a:xfrm>
              <a:prstGeom prst="ellipse">
                <a:avLst/>
              </a:prstGeom>
              <a:noFill/>
              <a:ln w="19050">
                <a:solidFill>
                  <a:srgbClr val="33333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11" name="TextBox 68"/>
              <p:cNvSpPr txBox="1"/>
              <p:nvPr/>
            </p:nvSpPr>
            <p:spPr>
              <a:xfrm>
                <a:off x="6958100" y="1741150"/>
                <a:ext cx="646331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CN" sz="2400" dirty="0">
                    <a:latin typeface="方正大黑简体" panose="03000509000000000000" pitchFamily="2" charset="-122"/>
                    <a:ea typeface="方正大黑简体" panose="03000509000000000000" pitchFamily="2" charset="-122"/>
                  </a:rPr>
                  <a:t>22%</a:t>
                </a:r>
                <a:endParaRPr lang="zh-CN" altLang="en-US" sz="2400" dirty="0">
                  <a:latin typeface="方正大黑简体" panose="03000509000000000000" pitchFamily="2" charset="-122"/>
                  <a:ea typeface="方正大黑简体" panose="03000509000000000000" pitchFamily="2" charset="-122"/>
                </a:endParaRPr>
              </a:p>
            </p:txBody>
          </p:sp>
          <p:sp>
            <p:nvSpPr>
              <p:cNvPr id="12" name="TextBox 69"/>
              <p:cNvSpPr txBox="1"/>
              <p:nvPr/>
            </p:nvSpPr>
            <p:spPr>
              <a:xfrm>
                <a:off x="6743848" y="2244684"/>
                <a:ext cx="1210588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添加标题</a:t>
                </a:r>
                <a:endPara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3" name="椭圆 1"/>
              <p:cNvSpPr/>
              <p:nvPr/>
            </p:nvSpPr>
            <p:spPr>
              <a:xfrm>
                <a:off x="6178788" y="2276645"/>
                <a:ext cx="1173991" cy="1028782"/>
              </a:xfrm>
              <a:custGeom>
                <a:avLst/>
                <a:gdLst/>
                <a:ahLst/>
                <a:cxnLst/>
                <a:rect l="l" t="t" r="r" b="b"/>
                <a:pathLst>
                  <a:path w="1173991" h="1028782">
                    <a:moveTo>
                      <a:pt x="0" y="0"/>
                    </a:moveTo>
                    <a:lnTo>
                      <a:pt x="270084" y="0"/>
                    </a:lnTo>
                    <a:cubicBezTo>
                      <a:pt x="313795" y="426278"/>
                      <a:pt x="673965" y="758791"/>
                      <a:pt x="1111797" y="758791"/>
                    </a:cubicBezTo>
                    <a:lnTo>
                      <a:pt x="1173991" y="755875"/>
                    </a:lnTo>
                    <a:lnTo>
                      <a:pt x="1173991" y="1025811"/>
                    </a:lnTo>
                    <a:cubicBezTo>
                      <a:pt x="1153450" y="1028208"/>
                      <a:pt x="1132691" y="1028782"/>
                      <a:pt x="1111797" y="1028782"/>
                    </a:cubicBezTo>
                    <a:cubicBezTo>
                      <a:pt x="524781" y="1028782"/>
                      <a:pt x="43600" y="575645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7683897" y="3633884"/>
              <a:ext cx="2225194" cy="1079154"/>
              <a:chOff x="6201738" y="3485358"/>
              <a:chExt cx="2225194" cy="1079154"/>
            </a:xfrm>
          </p:grpSpPr>
          <p:sp>
            <p:nvSpPr>
              <p:cNvPr id="8" name="矩形 7"/>
              <p:cNvSpPr/>
              <p:nvPr/>
            </p:nvSpPr>
            <p:spPr>
              <a:xfrm>
                <a:off x="6275172" y="3485358"/>
                <a:ext cx="2126624" cy="70717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endParaRPr lang="zh-CN" altLang="en-US" sz="140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>
                <a:off x="6201738" y="3634872"/>
                <a:ext cx="2225194" cy="92964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30000"/>
                  </a:lnSpc>
                  <a:spcBef>
                    <a:spcPct val="0"/>
                  </a:spcBef>
                  <a:buNone/>
                </a:pPr>
                <a:r>
                  <a:rPr sz="14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sym typeface="微软雅黑" panose="020B0503020204020204" pitchFamily="34" charset="-122"/>
                  </a:rPr>
                  <a:t>点击此处更换文本https://baoyusucai.taobao.com/</a:t>
                </a:r>
                <a:endParaRPr sz="1400" dirty="0">
                  <a:solidFill>
                    <a:prstClr val="black">
                      <a:lumMod val="75000"/>
                      <a:lumOff val="25000"/>
                    </a:prstClr>
                  </a:solidFill>
                  <a:sym typeface="微软雅黑" panose="020B0503020204020204" pitchFamily="34" charset="-122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22">
        <p15:prstTrans prst="pageCurlDouble"/>
      </p:transition>
    </mc:Choice>
    <mc:Fallback>
      <p:transition spd="slow" advTm="22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03  </a:t>
            </a:r>
            <a:r>
              <a:rPr lang="zh-CN" altLang="en-US" dirty="0"/>
              <a:t>关键技术</a:t>
            </a:r>
            <a:endParaRPr lang="zh-CN" altLang="en-US" dirty="0"/>
          </a:p>
        </p:txBody>
      </p:sp>
      <p:sp>
        <p:nvSpPr>
          <p:cNvPr id="3" name="矩形 2"/>
          <p:cNvSpPr>
            <a:spLocks noChangeArrowheads="1"/>
          </p:cNvSpPr>
          <p:nvPr/>
        </p:nvSpPr>
        <p:spPr bwMode="auto">
          <a:xfrm>
            <a:off x="1494273" y="5473244"/>
            <a:ext cx="9203453" cy="648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sz="1400" dirty="0">
                <a:solidFill>
                  <a:prstClr val="black">
                    <a:lumMod val="75000"/>
                    <a:lumOff val="25000"/>
                  </a:prstClr>
                </a:solidFill>
                <a:sym typeface="微软雅黑" panose="020B0503020204020204" pitchFamily="34" charset="-122"/>
              </a:rPr>
              <a:t>点击此处更换文本https://baoyusucai.taobao.com/点击此处更换文本https://baoyusucai.taobao.com/点击此处更换文本https://baoyusucai.taobao.com/点击此处更换文本https://baoyusucai.taobao.com/</a:t>
            </a:r>
            <a:endParaRPr sz="1400" dirty="0">
              <a:solidFill>
                <a:prstClr val="black">
                  <a:lumMod val="75000"/>
                  <a:lumOff val="25000"/>
                </a:prstClr>
              </a:solidFill>
              <a:sym typeface="微软雅黑" panose="020B0503020204020204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800323" y="1745385"/>
            <a:ext cx="4082454" cy="144016"/>
            <a:chOff x="1507396" y="1628800"/>
            <a:chExt cx="4320480" cy="144016"/>
          </a:xfrm>
        </p:grpSpPr>
        <p:cxnSp>
          <p:nvCxnSpPr>
            <p:cNvPr id="72" name="直接连接符 71"/>
            <p:cNvCxnSpPr/>
            <p:nvPr/>
          </p:nvCxnSpPr>
          <p:spPr>
            <a:xfrm>
              <a:off x="1507396" y="1700808"/>
              <a:ext cx="432048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直接连接符 72"/>
            <p:cNvCxnSpPr/>
            <p:nvPr/>
          </p:nvCxnSpPr>
          <p:spPr>
            <a:xfrm flipV="1">
              <a:off x="1507396" y="1628800"/>
              <a:ext cx="0" cy="144016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/>
            <p:cNvCxnSpPr/>
            <p:nvPr/>
          </p:nvCxnSpPr>
          <p:spPr>
            <a:xfrm flipV="1">
              <a:off x="1987449" y="1628800"/>
              <a:ext cx="0" cy="144016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接连接符 74"/>
            <p:cNvCxnSpPr/>
            <p:nvPr/>
          </p:nvCxnSpPr>
          <p:spPr>
            <a:xfrm flipV="1">
              <a:off x="2467502" y="1628800"/>
              <a:ext cx="0" cy="144016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接连接符 75"/>
            <p:cNvCxnSpPr/>
            <p:nvPr/>
          </p:nvCxnSpPr>
          <p:spPr>
            <a:xfrm flipV="1">
              <a:off x="2947555" y="1628800"/>
              <a:ext cx="0" cy="144016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直接连接符 76"/>
            <p:cNvCxnSpPr/>
            <p:nvPr/>
          </p:nvCxnSpPr>
          <p:spPr>
            <a:xfrm flipV="1">
              <a:off x="3427608" y="1628800"/>
              <a:ext cx="0" cy="144016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直接连接符 77"/>
            <p:cNvCxnSpPr/>
            <p:nvPr/>
          </p:nvCxnSpPr>
          <p:spPr>
            <a:xfrm flipV="1">
              <a:off x="3907661" y="1628800"/>
              <a:ext cx="0" cy="144016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接连接符 78"/>
            <p:cNvCxnSpPr/>
            <p:nvPr/>
          </p:nvCxnSpPr>
          <p:spPr>
            <a:xfrm flipV="1">
              <a:off x="4387714" y="1628800"/>
              <a:ext cx="0" cy="144016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直接连接符 79"/>
            <p:cNvCxnSpPr/>
            <p:nvPr/>
          </p:nvCxnSpPr>
          <p:spPr>
            <a:xfrm flipV="1">
              <a:off x="4867767" y="1628800"/>
              <a:ext cx="0" cy="144016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/>
            <p:nvPr/>
          </p:nvCxnSpPr>
          <p:spPr>
            <a:xfrm flipV="1">
              <a:off x="5347820" y="1628800"/>
              <a:ext cx="0" cy="144016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/>
            <p:nvPr/>
          </p:nvCxnSpPr>
          <p:spPr>
            <a:xfrm flipV="1">
              <a:off x="5827876" y="1628800"/>
              <a:ext cx="0" cy="144016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组合 4"/>
          <p:cNvGrpSpPr/>
          <p:nvPr/>
        </p:nvGrpSpPr>
        <p:grpSpPr>
          <a:xfrm>
            <a:off x="6407542" y="1745385"/>
            <a:ext cx="4082454" cy="144016"/>
            <a:chOff x="1507396" y="1628800"/>
            <a:chExt cx="4320480" cy="144016"/>
          </a:xfrm>
        </p:grpSpPr>
        <p:cxnSp>
          <p:nvCxnSpPr>
            <p:cNvPr id="61" name="直接连接符 60"/>
            <p:cNvCxnSpPr/>
            <p:nvPr/>
          </p:nvCxnSpPr>
          <p:spPr>
            <a:xfrm>
              <a:off x="1507396" y="1700808"/>
              <a:ext cx="432048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接连接符 61"/>
            <p:cNvCxnSpPr/>
            <p:nvPr/>
          </p:nvCxnSpPr>
          <p:spPr>
            <a:xfrm flipV="1">
              <a:off x="1507396" y="1628800"/>
              <a:ext cx="0" cy="144016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接连接符 62"/>
            <p:cNvCxnSpPr/>
            <p:nvPr/>
          </p:nvCxnSpPr>
          <p:spPr>
            <a:xfrm flipV="1">
              <a:off x="1987449" y="1628800"/>
              <a:ext cx="0" cy="144016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连接符 63"/>
            <p:cNvCxnSpPr/>
            <p:nvPr/>
          </p:nvCxnSpPr>
          <p:spPr>
            <a:xfrm flipV="1">
              <a:off x="2467502" y="1628800"/>
              <a:ext cx="0" cy="144016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接连接符 64"/>
            <p:cNvCxnSpPr/>
            <p:nvPr/>
          </p:nvCxnSpPr>
          <p:spPr>
            <a:xfrm flipV="1">
              <a:off x="2947555" y="1628800"/>
              <a:ext cx="0" cy="144016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接连接符 65"/>
            <p:cNvCxnSpPr/>
            <p:nvPr/>
          </p:nvCxnSpPr>
          <p:spPr>
            <a:xfrm flipV="1">
              <a:off x="3427608" y="1628800"/>
              <a:ext cx="0" cy="144016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接连接符 66"/>
            <p:cNvCxnSpPr/>
            <p:nvPr/>
          </p:nvCxnSpPr>
          <p:spPr>
            <a:xfrm flipV="1">
              <a:off x="3907661" y="1628800"/>
              <a:ext cx="0" cy="144016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连接符 67"/>
            <p:cNvCxnSpPr/>
            <p:nvPr/>
          </p:nvCxnSpPr>
          <p:spPr>
            <a:xfrm flipV="1">
              <a:off x="4387714" y="1628800"/>
              <a:ext cx="0" cy="144016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 flipV="1">
              <a:off x="4867767" y="1628800"/>
              <a:ext cx="0" cy="144016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接连接符 69"/>
            <p:cNvCxnSpPr/>
            <p:nvPr/>
          </p:nvCxnSpPr>
          <p:spPr>
            <a:xfrm flipV="1">
              <a:off x="5347820" y="1628800"/>
              <a:ext cx="0" cy="144016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接连接符 70"/>
            <p:cNvCxnSpPr/>
            <p:nvPr/>
          </p:nvCxnSpPr>
          <p:spPr>
            <a:xfrm flipV="1">
              <a:off x="5827876" y="1628800"/>
              <a:ext cx="0" cy="144016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extBox 132"/>
          <p:cNvSpPr txBox="1"/>
          <p:nvPr/>
        </p:nvSpPr>
        <p:spPr>
          <a:xfrm>
            <a:off x="5703508" y="1393917"/>
            <a:ext cx="354584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135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endParaRPr lang="zh-CN" altLang="en-US" sz="1135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Box 133"/>
          <p:cNvSpPr txBox="1"/>
          <p:nvPr/>
        </p:nvSpPr>
        <p:spPr>
          <a:xfrm>
            <a:off x="5257100" y="1393917"/>
            <a:ext cx="354584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135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</a:t>
            </a:r>
            <a:endParaRPr lang="zh-CN" altLang="en-US" sz="1135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TextBox 134"/>
          <p:cNvSpPr txBox="1"/>
          <p:nvPr/>
        </p:nvSpPr>
        <p:spPr>
          <a:xfrm>
            <a:off x="4803494" y="1393917"/>
            <a:ext cx="354584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135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</a:t>
            </a:r>
            <a:endParaRPr lang="zh-CN" altLang="en-US" sz="1135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135"/>
          <p:cNvSpPr txBox="1"/>
          <p:nvPr/>
        </p:nvSpPr>
        <p:spPr>
          <a:xfrm>
            <a:off x="4349889" y="1393917"/>
            <a:ext cx="354584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135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40</a:t>
            </a:r>
            <a:endParaRPr lang="zh-CN" altLang="en-US" sz="1135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136"/>
          <p:cNvSpPr txBox="1"/>
          <p:nvPr/>
        </p:nvSpPr>
        <p:spPr>
          <a:xfrm>
            <a:off x="3896283" y="1393917"/>
            <a:ext cx="354584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135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50</a:t>
            </a:r>
            <a:endParaRPr lang="zh-CN" altLang="en-US" sz="1135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137"/>
          <p:cNvSpPr txBox="1"/>
          <p:nvPr/>
        </p:nvSpPr>
        <p:spPr>
          <a:xfrm>
            <a:off x="3442677" y="1393917"/>
            <a:ext cx="354584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135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60</a:t>
            </a:r>
            <a:endParaRPr lang="zh-CN" altLang="en-US" sz="1135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TextBox 138"/>
          <p:cNvSpPr txBox="1"/>
          <p:nvPr/>
        </p:nvSpPr>
        <p:spPr>
          <a:xfrm>
            <a:off x="2989072" y="1393917"/>
            <a:ext cx="354584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135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70</a:t>
            </a:r>
            <a:endParaRPr lang="zh-CN" altLang="en-US" sz="1135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TextBox 139"/>
          <p:cNvSpPr txBox="1"/>
          <p:nvPr/>
        </p:nvSpPr>
        <p:spPr>
          <a:xfrm>
            <a:off x="2535466" y="1393917"/>
            <a:ext cx="354584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135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80</a:t>
            </a:r>
            <a:endParaRPr lang="zh-CN" altLang="en-US" sz="1135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TextBox 140"/>
          <p:cNvSpPr txBox="1"/>
          <p:nvPr/>
        </p:nvSpPr>
        <p:spPr>
          <a:xfrm>
            <a:off x="2081860" y="1393917"/>
            <a:ext cx="354584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135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90</a:t>
            </a:r>
            <a:endParaRPr lang="zh-CN" altLang="en-US" sz="1135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1"/>
          <p:cNvSpPr txBox="1"/>
          <p:nvPr/>
        </p:nvSpPr>
        <p:spPr>
          <a:xfrm>
            <a:off x="1585843" y="1393917"/>
            <a:ext cx="439544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135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100</a:t>
            </a:r>
            <a:endParaRPr lang="zh-CN" altLang="en-US" sz="1135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TextBox 142"/>
          <p:cNvSpPr txBox="1"/>
          <p:nvPr/>
        </p:nvSpPr>
        <p:spPr>
          <a:xfrm>
            <a:off x="6237485" y="1393917"/>
            <a:ext cx="354584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135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endParaRPr lang="zh-CN" altLang="en-US" sz="1135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TextBox 143"/>
          <p:cNvSpPr txBox="1"/>
          <p:nvPr/>
        </p:nvSpPr>
        <p:spPr>
          <a:xfrm>
            <a:off x="6689080" y="1393917"/>
            <a:ext cx="354584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135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</a:t>
            </a:r>
            <a:endParaRPr lang="zh-CN" altLang="en-US" sz="1135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TextBox 144"/>
          <p:cNvSpPr txBox="1"/>
          <p:nvPr/>
        </p:nvSpPr>
        <p:spPr>
          <a:xfrm>
            <a:off x="7142685" y="1393917"/>
            <a:ext cx="354584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135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</a:t>
            </a:r>
            <a:endParaRPr lang="zh-CN" altLang="en-US" sz="1135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TextBox 145"/>
          <p:cNvSpPr txBox="1"/>
          <p:nvPr/>
        </p:nvSpPr>
        <p:spPr>
          <a:xfrm>
            <a:off x="7596291" y="1393917"/>
            <a:ext cx="354584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135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40</a:t>
            </a:r>
            <a:endParaRPr lang="zh-CN" altLang="en-US" sz="1135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TextBox 146"/>
          <p:cNvSpPr txBox="1"/>
          <p:nvPr/>
        </p:nvSpPr>
        <p:spPr>
          <a:xfrm>
            <a:off x="8049897" y="1393917"/>
            <a:ext cx="354584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135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50</a:t>
            </a:r>
            <a:endParaRPr lang="zh-CN" altLang="en-US" sz="1135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TextBox 147"/>
          <p:cNvSpPr txBox="1"/>
          <p:nvPr/>
        </p:nvSpPr>
        <p:spPr>
          <a:xfrm>
            <a:off x="8503502" y="1393917"/>
            <a:ext cx="354584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135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60</a:t>
            </a:r>
            <a:endParaRPr lang="zh-CN" altLang="en-US" sz="1135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TextBox 148"/>
          <p:cNvSpPr txBox="1"/>
          <p:nvPr/>
        </p:nvSpPr>
        <p:spPr>
          <a:xfrm>
            <a:off x="8957108" y="1393917"/>
            <a:ext cx="354584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135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70</a:t>
            </a:r>
            <a:endParaRPr lang="zh-CN" altLang="en-US" sz="1135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TextBox 149"/>
          <p:cNvSpPr txBox="1"/>
          <p:nvPr/>
        </p:nvSpPr>
        <p:spPr>
          <a:xfrm>
            <a:off x="9410713" y="1393917"/>
            <a:ext cx="354584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135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80</a:t>
            </a:r>
            <a:endParaRPr lang="zh-CN" altLang="en-US" sz="1135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TextBox 150"/>
          <p:cNvSpPr txBox="1"/>
          <p:nvPr/>
        </p:nvSpPr>
        <p:spPr>
          <a:xfrm>
            <a:off x="9864319" y="1393917"/>
            <a:ext cx="354584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135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90</a:t>
            </a:r>
            <a:endParaRPr lang="zh-CN" altLang="en-US" sz="1135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TextBox 151"/>
          <p:cNvSpPr txBox="1"/>
          <p:nvPr/>
        </p:nvSpPr>
        <p:spPr>
          <a:xfrm>
            <a:off x="10275516" y="1393917"/>
            <a:ext cx="439544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13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100</a:t>
            </a:r>
            <a:endParaRPr lang="zh-CN" altLang="en-US" sz="1135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五边形 209"/>
          <p:cNvSpPr/>
          <p:nvPr/>
        </p:nvSpPr>
        <p:spPr>
          <a:xfrm flipH="1">
            <a:off x="2989071" y="2033678"/>
            <a:ext cx="2893705" cy="306150"/>
          </a:xfrm>
          <a:prstGeom prst="homePlat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605"/>
          </a:p>
        </p:txBody>
      </p:sp>
      <p:sp>
        <p:nvSpPr>
          <p:cNvPr id="27" name="五边形 210"/>
          <p:cNvSpPr/>
          <p:nvPr/>
        </p:nvSpPr>
        <p:spPr>
          <a:xfrm flipH="1">
            <a:off x="4035831" y="2519323"/>
            <a:ext cx="1846947" cy="306150"/>
          </a:xfrm>
          <a:prstGeom prst="homePlat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605"/>
          </a:p>
        </p:txBody>
      </p:sp>
      <p:sp>
        <p:nvSpPr>
          <p:cNvPr id="28" name="五边形 211"/>
          <p:cNvSpPr/>
          <p:nvPr/>
        </p:nvSpPr>
        <p:spPr>
          <a:xfrm flipH="1">
            <a:off x="3333209" y="3004969"/>
            <a:ext cx="2549568" cy="306150"/>
          </a:xfrm>
          <a:prstGeom prst="homePlat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605"/>
          </a:p>
        </p:txBody>
      </p:sp>
      <p:sp>
        <p:nvSpPr>
          <p:cNvPr id="29" name="五边形 212"/>
          <p:cNvSpPr/>
          <p:nvPr/>
        </p:nvSpPr>
        <p:spPr>
          <a:xfrm flipH="1">
            <a:off x="1829668" y="3490614"/>
            <a:ext cx="4053111" cy="306150"/>
          </a:xfrm>
          <a:prstGeom prst="homePlat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605"/>
          </a:p>
        </p:txBody>
      </p:sp>
      <p:sp>
        <p:nvSpPr>
          <p:cNvPr id="30" name="五边形 213"/>
          <p:cNvSpPr/>
          <p:nvPr/>
        </p:nvSpPr>
        <p:spPr>
          <a:xfrm flipH="1">
            <a:off x="2535468" y="3976260"/>
            <a:ext cx="3347311" cy="306150"/>
          </a:xfrm>
          <a:prstGeom prst="homePlat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605"/>
          </a:p>
        </p:txBody>
      </p:sp>
      <p:sp>
        <p:nvSpPr>
          <p:cNvPr id="31" name="五边形 214"/>
          <p:cNvSpPr/>
          <p:nvPr/>
        </p:nvSpPr>
        <p:spPr>
          <a:xfrm flipH="1">
            <a:off x="3614746" y="4461905"/>
            <a:ext cx="2268031" cy="306150"/>
          </a:xfrm>
          <a:prstGeom prst="homePlat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605"/>
          </a:p>
        </p:txBody>
      </p:sp>
      <p:sp>
        <p:nvSpPr>
          <p:cNvPr id="32" name="五边形 215"/>
          <p:cNvSpPr/>
          <p:nvPr/>
        </p:nvSpPr>
        <p:spPr>
          <a:xfrm flipH="1">
            <a:off x="4521957" y="4947998"/>
            <a:ext cx="1360820" cy="306150"/>
          </a:xfrm>
          <a:prstGeom prst="homePlat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605"/>
          </a:p>
        </p:txBody>
      </p:sp>
      <p:sp>
        <p:nvSpPr>
          <p:cNvPr id="33" name="TextBox 159"/>
          <p:cNvSpPr txBox="1"/>
          <p:nvPr/>
        </p:nvSpPr>
        <p:spPr>
          <a:xfrm>
            <a:off x="2344159" y="2041344"/>
            <a:ext cx="524503" cy="295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32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</a:t>
            </a:r>
            <a:endParaRPr lang="zh-CN" altLang="en-US" sz="1325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TextBox 160"/>
          <p:cNvSpPr txBox="1"/>
          <p:nvPr/>
        </p:nvSpPr>
        <p:spPr>
          <a:xfrm>
            <a:off x="3412220" y="2527580"/>
            <a:ext cx="524503" cy="295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325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</a:t>
            </a:r>
            <a:endParaRPr lang="zh-CN" altLang="en-US" sz="1325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TextBox 161"/>
          <p:cNvSpPr txBox="1"/>
          <p:nvPr/>
        </p:nvSpPr>
        <p:spPr>
          <a:xfrm>
            <a:off x="2735996" y="3012858"/>
            <a:ext cx="524503" cy="295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325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</a:t>
            </a:r>
            <a:endParaRPr lang="zh-CN" altLang="en-US" sz="1325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TextBox 162"/>
          <p:cNvSpPr txBox="1"/>
          <p:nvPr/>
        </p:nvSpPr>
        <p:spPr>
          <a:xfrm>
            <a:off x="1286543" y="3490617"/>
            <a:ext cx="524503" cy="295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32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</a:t>
            </a:r>
            <a:endParaRPr lang="zh-CN" altLang="en-US" sz="1325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TextBox 163"/>
          <p:cNvSpPr txBox="1"/>
          <p:nvPr/>
        </p:nvSpPr>
        <p:spPr>
          <a:xfrm>
            <a:off x="1996824" y="3983927"/>
            <a:ext cx="524503" cy="295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325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</a:t>
            </a:r>
            <a:endParaRPr lang="zh-CN" altLang="en-US" sz="1325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TextBox 164"/>
          <p:cNvSpPr txBox="1"/>
          <p:nvPr/>
        </p:nvSpPr>
        <p:spPr>
          <a:xfrm>
            <a:off x="2989074" y="4470163"/>
            <a:ext cx="524503" cy="295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325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</a:t>
            </a:r>
            <a:endParaRPr lang="zh-CN" altLang="en-US" sz="1325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TextBox 165"/>
          <p:cNvSpPr txBox="1"/>
          <p:nvPr/>
        </p:nvSpPr>
        <p:spPr>
          <a:xfrm>
            <a:off x="3888666" y="4955441"/>
            <a:ext cx="524503" cy="295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325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</a:t>
            </a:r>
            <a:endParaRPr lang="zh-CN" altLang="en-US" sz="1325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五边形 223"/>
          <p:cNvSpPr/>
          <p:nvPr/>
        </p:nvSpPr>
        <p:spPr>
          <a:xfrm>
            <a:off x="6407543" y="2033678"/>
            <a:ext cx="1532885" cy="306150"/>
          </a:xfrm>
          <a:prstGeom prst="homePlat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605"/>
          </a:p>
        </p:txBody>
      </p:sp>
      <p:sp>
        <p:nvSpPr>
          <p:cNvPr id="41" name="五边形 224"/>
          <p:cNvSpPr/>
          <p:nvPr/>
        </p:nvSpPr>
        <p:spPr>
          <a:xfrm>
            <a:off x="6407545" y="2519323"/>
            <a:ext cx="2893702" cy="306150"/>
          </a:xfrm>
          <a:prstGeom prst="homePlat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605"/>
          </a:p>
        </p:txBody>
      </p:sp>
      <p:sp>
        <p:nvSpPr>
          <p:cNvPr id="42" name="五边形 225"/>
          <p:cNvSpPr/>
          <p:nvPr/>
        </p:nvSpPr>
        <p:spPr>
          <a:xfrm>
            <a:off x="6407542" y="3004969"/>
            <a:ext cx="1814423" cy="306150"/>
          </a:xfrm>
          <a:prstGeom prst="homePlat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605"/>
          </a:p>
        </p:txBody>
      </p:sp>
      <p:sp>
        <p:nvSpPr>
          <p:cNvPr id="43" name="五边形 226"/>
          <p:cNvSpPr/>
          <p:nvPr/>
        </p:nvSpPr>
        <p:spPr>
          <a:xfrm>
            <a:off x="6407544" y="3490614"/>
            <a:ext cx="3867974" cy="306150"/>
          </a:xfrm>
          <a:prstGeom prst="homePlat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605"/>
          </a:p>
        </p:txBody>
      </p:sp>
      <p:sp>
        <p:nvSpPr>
          <p:cNvPr id="44" name="五边形 227"/>
          <p:cNvSpPr/>
          <p:nvPr/>
        </p:nvSpPr>
        <p:spPr>
          <a:xfrm>
            <a:off x="6407545" y="3976260"/>
            <a:ext cx="2799457" cy="306150"/>
          </a:xfrm>
          <a:prstGeom prst="homePlat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605"/>
          </a:p>
        </p:txBody>
      </p:sp>
      <p:sp>
        <p:nvSpPr>
          <p:cNvPr id="45" name="五边形 228"/>
          <p:cNvSpPr/>
          <p:nvPr/>
        </p:nvSpPr>
        <p:spPr>
          <a:xfrm>
            <a:off x="6407545" y="4461905"/>
            <a:ext cx="3244692" cy="306150"/>
          </a:xfrm>
          <a:prstGeom prst="homePlat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605"/>
          </a:p>
        </p:txBody>
      </p:sp>
      <p:sp>
        <p:nvSpPr>
          <p:cNvPr id="46" name="五边形 229"/>
          <p:cNvSpPr/>
          <p:nvPr/>
        </p:nvSpPr>
        <p:spPr>
          <a:xfrm>
            <a:off x="6407545" y="4948000"/>
            <a:ext cx="2391212" cy="298261"/>
          </a:xfrm>
          <a:prstGeom prst="homePlat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605"/>
          </a:p>
        </p:txBody>
      </p:sp>
      <p:sp>
        <p:nvSpPr>
          <p:cNvPr id="47" name="TextBox 173"/>
          <p:cNvSpPr txBox="1"/>
          <p:nvPr/>
        </p:nvSpPr>
        <p:spPr>
          <a:xfrm>
            <a:off x="8020179" y="2041344"/>
            <a:ext cx="524503" cy="295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325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</a:t>
            </a:r>
            <a:endParaRPr lang="zh-CN" altLang="en-US" sz="1325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TextBox 174"/>
          <p:cNvSpPr txBox="1"/>
          <p:nvPr/>
        </p:nvSpPr>
        <p:spPr>
          <a:xfrm>
            <a:off x="9373628" y="2527580"/>
            <a:ext cx="524503" cy="295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325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</a:t>
            </a:r>
            <a:endParaRPr lang="zh-CN" altLang="en-US" sz="1325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TextBox 175"/>
          <p:cNvSpPr txBox="1"/>
          <p:nvPr/>
        </p:nvSpPr>
        <p:spPr>
          <a:xfrm>
            <a:off x="8284974" y="3012858"/>
            <a:ext cx="524503" cy="295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325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</a:t>
            </a:r>
            <a:endParaRPr lang="zh-CN" altLang="en-US" sz="1325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TextBox 176"/>
          <p:cNvSpPr txBox="1"/>
          <p:nvPr/>
        </p:nvSpPr>
        <p:spPr>
          <a:xfrm>
            <a:off x="10275519" y="3490617"/>
            <a:ext cx="524503" cy="295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325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</a:t>
            </a:r>
            <a:endParaRPr lang="zh-CN" altLang="en-US" sz="1325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TextBox 177"/>
          <p:cNvSpPr txBox="1"/>
          <p:nvPr/>
        </p:nvSpPr>
        <p:spPr>
          <a:xfrm>
            <a:off x="9325892" y="3983927"/>
            <a:ext cx="524503" cy="295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325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</a:t>
            </a:r>
            <a:endParaRPr lang="zh-CN" altLang="en-US" sz="1325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TextBox 178"/>
          <p:cNvSpPr txBox="1"/>
          <p:nvPr/>
        </p:nvSpPr>
        <p:spPr>
          <a:xfrm>
            <a:off x="9711170" y="4470163"/>
            <a:ext cx="524503" cy="295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325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</a:t>
            </a:r>
            <a:endParaRPr lang="zh-CN" altLang="en-US" sz="1325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TextBox 179"/>
          <p:cNvSpPr txBox="1"/>
          <p:nvPr/>
        </p:nvSpPr>
        <p:spPr>
          <a:xfrm>
            <a:off x="8877711" y="4955441"/>
            <a:ext cx="524503" cy="295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325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</a:t>
            </a:r>
            <a:endParaRPr lang="zh-CN" altLang="en-US" sz="1325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TextBox 180"/>
          <p:cNvSpPr txBox="1"/>
          <p:nvPr/>
        </p:nvSpPr>
        <p:spPr>
          <a:xfrm>
            <a:off x="5972333" y="1997719"/>
            <a:ext cx="354584" cy="3831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89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endParaRPr lang="zh-CN" altLang="en-US" sz="189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TextBox 181"/>
          <p:cNvSpPr txBox="1"/>
          <p:nvPr/>
        </p:nvSpPr>
        <p:spPr>
          <a:xfrm>
            <a:off x="5972333" y="2483365"/>
            <a:ext cx="336952" cy="3831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89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endParaRPr lang="zh-CN" altLang="en-US" sz="189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6" name="TextBox 182"/>
          <p:cNvSpPr txBox="1"/>
          <p:nvPr/>
        </p:nvSpPr>
        <p:spPr>
          <a:xfrm>
            <a:off x="5972333" y="2969010"/>
            <a:ext cx="346570" cy="3831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89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endParaRPr lang="zh-CN" altLang="en-US" sz="189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7" name="TextBox 183"/>
          <p:cNvSpPr txBox="1"/>
          <p:nvPr/>
        </p:nvSpPr>
        <p:spPr>
          <a:xfrm>
            <a:off x="5972333" y="3454656"/>
            <a:ext cx="369012" cy="3831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89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endParaRPr lang="zh-CN" altLang="en-US" sz="189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8" name="TextBox 184"/>
          <p:cNvSpPr txBox="1"/>
          <p:nvPr/>
        </p:nvSpPr>
        <p:spPr>
          <a:xfrm>
            <a:off x="5972333" y="3940301"/>
            <a:ext cx="317716" cy="3831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89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</a:t>
            </a:r>
            <a:endParaRPr lang="zh-CN" altLang="en-US" sz="189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9" name="TextBox 185"/>
          <p:cNvSpPr txBox="1"/>
          <p:nvPr/>
        </p:nvSpPr>
        <p:spPr>
          <a:xfrm>
            <a:off x="5972333" y="4425947"/>
            <a:ext cx="312906" cy="3831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89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</a:t>
            </a:r>
            <a:endParaRPr lang="zh-CN" altLang="en-US" sz="189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0" name="TextBox 186"/>
          <p:cNvSpPr txBox="1"/>
          <p:nvPr/>
        </p:nvSpPr>
        <p:spPr>
          <a:xfrm>
            <a:off x="5972333" y="4911594"/>
            <a:ext cx="364202" cy="3831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89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</a:t>
            </a:r>
            <a:endParaRPr lang="zh-CN" altLang="en-US" sz="189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916">
        <p15:prstTrans prst="pageCurlDouble"/>
      </p:transition>
    </mc:Choice>
    <mc:Fallback>
      <p:transition spd="slow" advTm="916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/>
        </p:nvSpPr>
        <p:spPr>
          <a:xfrm>
            <a:off x="0" y="3773936"/>
            <a:ext cx="12192000" cy="30840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5072973" y="691201"/>
            <a:ext cx="2046054" cy="2046054"/>
            <a:chOff x="952456" y="3218117"/>
            <a:chExt cx="877066" cy="877066"/>
          </a:xfrm>
        </p:grpSpPr>
        <p:sp>
          <p:nvSpPr>
            <p:cNvPr id="16" name="椭圆 15"/>
            <p:cNvSpPr>
              <a:spLocks noChangeArrowheads="1"/>
            </p:cNvSpPr>
            <p:nvPr/>
          </p:nvSpPr>
          <p:spPr bwMode="auto">
            <a:xfrm>
              <a:off x="952456" y="3218117"/>
              <a:ext cx="877066" cy="877066"/>
            </a:xfrm>
            <a:prstGeom prst="ellipse">
              <a:avLst/>
            </a:prstGeom>
            <a:solidFill>
              <a:schemeClr val="accent1"/>
            </a:solidFill>
            <a:ln w="76200" cap="sq" cmpd="sng">
              <a:noFill/>
              <a:round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zh-CN" sz="24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pic>
          <p:nvPicPr>
            <p:cNvPr id="17" name="Picture 3"/>
            <p:cNvPicPr>
              <a:picLocks noChangeAspect="1" noChangeArrowheads="1"/>
            </p:cNvPicPr>
            <p:nvPr/>
          </p:nvPicPr>
          <p:blipFill>
            <a:blip r:embed="rId1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1152087" y="3336646"/>
              <a:ext cx="477805" cy="577521"/>
            </a:xfrm>
            <a:prstGeom prst="rect">
              <a:avLst/>
            </a:prstGeom>
            <a:noFill/>
          </p:spPr>
        </p:pic>
      </p:grpSp>
      <p:sp>
        <p:nvSpPr>
          <p:cNvPr id="3" name="TextBox 37"/>
          <p:cNvSpPr txBox="1"/>
          <p:nvPr/>
        </p:nvSpPr>
        <p:spPr>
          <a:xfrm>
            <a:off x="4387840" y="2877706"/>
            <a:ext cx="34163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6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研究成果与应用</a:t>
            </a:r>
            <a:endParaRPr lang="zh-CN" altLang="en-US" sz="36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3229178" y="4614394"/>
            <a:ext cx="5733645" cy="1405300"/>
            <a:chOff x="3229178" y="4530163"/>
            <a:chExt cx="5733645" cy="1405300"/>
          </a:xfrm>
        </p:grpSpPr>
        <p:grpSp>
          <p:nvGrpSpPr>
            <p:cNvPr id="19" name="组合 18"/>
            <p:cNvGrpSpPr/>
            <p:nvPr/>
          </p:nvGrpSpPr>
          <p:grpSpPr>
            <a:xfrm>
              <a:off x="3229178" y="4530163"/>
              <a:ext cx="2309501" cy="461665"/>
              <a:chOff x="2239624" y="4804168"/>
              <a:chExt cx="2309501" cy="461665"/>
            </a:xfrm>
          </p:grpSpPr>
          <p:sp>
            <p:nvSpPr>
              <p:cNvPr id="4" name="TextBox 49"/>
              <p:cNvSpPr txBox="1"/>
              <p:nvPr/>
            </p:nvSpPr>
            <p:spPr>
              <a:xfrm>
                <a:off x="2517800" y="4804168"/>
                <a:ext cx="203132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2400" dirty="0">
                    <a:solidFill>
                      <a:schemeClr val="bg2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输入二级标题</a:t>
                </a:r>
                <a:endParaRPr lang="zh-CN" altLang="en-US" sz="2400" dirty="0">
                  <a:solidFill>
                    <a:schemeClr val="bg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1" name="椭圆 10"/>
              <p:cNvSpPr>
                <a:spLocks noChangeArrowheads="1"/>
              </p:cNvSpPr>
              <p:nvPr/>
            </p:nvSpPr>
            <p:spPr bwMode="auto">
              <a:xfrm>
                <a:off x="2239624" y="4944979"/>
                <a:ext cx="180975" cy="180044"/>
              </a:xfrm>
              <a:prstGeom prst="ellipse">
                <a:avLst/>
              </a:prstGeom>
              <a:solidFill>
                <a:schemeClr val="accent1"/>
              </a:solidFill>
              <a:ln w="38100" cap="flat" cmpd="sng">
                <a:solidFill>
                  <a:schemeClr val="bg1"/>
                </a:solidFill>
                <a:round/>
              </a:ln>
              <a:effectLst/>
            </p:spPr>
            <p:txBody>
              <a:bodyPr lIns="90170" tIns="46990" rIns="90170" bIns="4699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eaLnBrk="0" hangingPunct="0"/>
                <a:endParaRPr lang="zh-CN" altLang="zh-CN">
                  <a:solidFill>
                    <a:srgbClr val="FFFFFF"/>
                  </a:solidFill>
                  <a:latin typeface="造字工房悦黑体验版纤细体" pitchFamily="50" charset="-122"/>
                  <a:ea typeface="造字工房悦黑体验版纤细体" pitchFamily="50" charset="-122"/>
                  <a:sym typeface="造字工房悦黑体验版纤细体" pitchFamily="50" charset="-122"/>
                </a:endParaRPr>
              </a:p>
            </p:txBody>
          </p:sp>
        </p:grpSp>
        <p:grpSp>
          <p:nvGrpSpPr>
            <p:cNvPr id="20" name="组合 19"/>
            <p:cNvGrpSpPr/>
            <p:nvPr/>
          </p:nvGrpSpPr>
          <p:grpSpPr>
            <a:xfrm>
              <a:off x="3229178" y="5473798"/>
              <a:ext cx="2309501" cy="461665"/>
              <a:chOff x="2239624" y="4804168"/>
              <a:chExt cx="2309501" cy="461665"/>
            </a:xfrm>
          </p:grpSpPr>
          <p:sp>
            <p:nvSpPr>
              <p:cNvPr id="21" name="TextBox 49"/>
              <p:cNvSpPr txBox="1"/>
              <p:nvPr/>
            </p:nvSpPr>
            <p:spPr>
              <a:xfrm>
                <a:off x="2517800" y="4804168"/>
                <a:ext cx="203132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2400" dirty="0">
                    <a:solidFill>
                      <a:schemeClr val="bg2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输入二级标题</a:t>
                </a:r>
                <a:endParaRPr lang="zh-CN" altLang="en-US" sz="2400" dirty="0">
                  <a:solidFill>
                    <a:schemeClr val="bg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2" name="椭圆 21"/>
              <p:cNvSpPr>
                <a:spLocks noChangeArrowheads="1"/>
              </p:cNvSpPr>
              <p:nvPr/>
            </p:nvSpPr>
            <p:spPr bwMode="auto">
              <a:xfrm>
                <a:off x="2239624" y="4944979"/>
                <a:ext cx="180975" cy="180044"/>
              </a:xfrm>
              <a:prstGeom prst="ellipse">
                <a:avLst/>
              </a:prstGeom>
              <a:solidFill>
                <a:schemeClr val="accent1"/>
              </a:solidFill>
              <a:ln w="38100" cap="flat" cmpd="sng">
                <a:solidFill>
                  <a:schemeClr val="bg1"/>
                </a:solidFill>
                <a:round/>
              </a:ln>
              <a:effectLst/>
            </p:spPr>
            <p:txBody>
              <a:bodyPr lIns="90170" tIns="46990" rIns="90170" bIns="4699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eaLnBrk="0" hangingPunct="0"/>
                <a:endParaRPr lang="zh-CN" altLang="zh-CN">
                  <a:solidFill>
                    <a:srgbClr val="FFFFFF"/>
                  </a:solidFill>
                  <a:latin typeface="造字工房悦黑体验版纤细体" pitchFamily="50" charset="-122"/>
                  <a:ea typeface="造字工房悦黑体验版纤细体" pitchFamily="50" charset="-122"/>
                  <a:sym typeface="造字工房悦黑体验版纤细体" pitchFamily="50" charset="-122"/>
                </a:endParaRPr>
              </a:p>
            </p:txBody>
          </p:sp>
        </p:grpSp>
        <p:grpSp>
          <p:nvGrpSpPr>
            <p:cNvPr id="23" name="组合 22"/>
            <p:cNvGrpSpPr/>
            <p:nvPr/>
          </p:nvGrpSpPr>
          <p:grpSpPr>
            <a:xfrm>
              <a:off x="6653322" y="5473797"/>
              <a:ext cx="2309501" cy="461665"/>
              <a:chOff x="2239624" y="4804168"/>
              <a:chExt cx="2309501" cy="461665"/>
            </a:xfrm>
          </p:grpSpPr>
          <p:sp>
            <p:nvSpPr>
              <p:cNvPr id="24" name="TextBox 49"/>
              <p:cNvSpPr txBox="1"/>
              <p:nvPr/>
            </p:nvSpPr>
            <p:spPr>
              <a:xfrm>
                <a:off x="2517800" y="4804168"/>
                <a:ext cx="203132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2400" dirty="0">
                    <a:solidFill>
                      <a:schemeClr val="bg2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输入二级标题</a:t>
                </a:r>
                <a:endParaRPr lang="zh-CN" altLang="en-US" sz="2400" dirty="0">
                  <a:solidFill>
                    <a:schemeClr val="bg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5" name="椭圆 24"/>
              <p:cNvSpPr>
                <a:spLocks noChangeArrowheads="1"/>
              </p:cNvSpPr>
              <p:nvPr/>
            </p:nvSpPr>
            <p:spPr bwMode="auto">
              <a:xfrm>
                <a:off x="2239624" y="4944979"/>
                <a:ext cx="180975" cy="180044"/>
              </a:xfrm>
              <a:prstGeom prst="ellipse">
                <a:avLst/>
              </a:prstGeom>
              <a:solidFill>
                <a:schemeClr val="accent1"/>
              </a:solidFill>
              <a:ln w="38100" cap="flat" cmpd="sng">
                <a:solidFill>
                  <a:schemeClr val="bg1"/>
                </a:solidFill>
                <a:round/>
              </a:ln>
              <a:effectLst/>
            </p:spPr>
            <p:txBody>
              <a:bodyPr lIns="90170" tIns="46990" rIns="90170" bIns="4699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eaLnBrk="0" hangingPunct="0"/>
                <a:endParaRPr lang="zh-CN" altLang="zh-CN">
                  <a:solidFill>
                    <a:srgbClr val="FFFFFF"/>
                  </a:solidFill>
                  <a:latin typeface="造字工房悦黑体验版纤细体" pitchFamily="50" charset="-122"/>
                  <a:ea typeface="造字工房悦黑体验版纤细体" pitchFamily="50" charset="-122"/>
                  <a:sym typeface="造字工房悦黑体验版纤细体" pitchFamily="50" charset="-122"/>
                </a:endParaRPr>
              </a:p>
            </p:txBody>
          </p:sp>
        </p:grpSp>
        <p:grpSp>
          <p:nvGrpSpPr>
            <p:cNvPr id="26" name="组合 25"/>
            <p:cNvGrpSpPr/>
            <p:nvPr/>
          </p:nvGrpSpPr>
          <p:grpSpPr>
            <a:xfrm>
              <a:off x="6653322" y="4530163"/>
              <a:ext cx="2309501" cy="461665"/>
              <a:chOff x="2239624" y="4804168"/>
              <a:chExt cx="2309501" cy="461665"/>
            </a:xfrm>
          </p:grpSpPr>
          <p:sp>
            <p:nvSpPr>
              <p:cNvPr id="27" name="TextBox 49"/>
              <p:cNvSpPr txBox="1"/>
              <p:nvPr/>
            </p:nvSpPr>
            <p:spPr>
              <a:xfrm>
                <a:off x="2517800" y="4804168"/>
                <a:ext cx="203132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2400" dirty="0">
                    <a:solidFill>
                      <a:schemeClr val="bg2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输入二级标题</a:t>
                </a:r>
                <a:endParaRPr lang="zh-CN" altLang="en-US" sz="2400" dirty="0">
                  <a:solidFill>
                    <a:schemeClr val="bg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8" name="椭圆 27"/>
              <p:cNvSpPr>
                <a:spLocks noChangeArrowheads="1"/>
              </p:cNvSpPr>
              <p:nvPr/>
            </p:nvSpPr>
            <p:spPr bwMode="auto">
              <a:xfrm>
                <a:off x="2239624" y="4944979"/>
                <a:ext cx="180975" cy="180044"/>
              </a:xfrm>
              <a:prstGeom prst="ellipse">
                <a:avLst/>
              </a:prstGeom>
              <a:solidFill>
                <a:schemeClr val="accent1"/>
              </a:solidFill>
              <a:ln w="38100" cap="flat" cmpd="sng">
                <a:solidFill>
                  <a:schemeClr val="bg1"/>
                </a:solidFill>
                <a:round/>
              </a:ln>
              <a:effectLst/>
            </p:spPr>
            <p:txBody>
              <a:bodyPr lIns="90170" tIns="46990" rIns="90170" bIns="4699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eaLnBrk="0" hangingPunct="0"/>
                <a:endParaRPr lang="zh-CN" altLang="zh-CN">
                  <a:solidFill>
                    <a:srgbClr val="FFFFFF"/>
                  </a:solidFill>
                  <a:latin typeface="造字工房悦黑体验版纤细体" pitchFamily="50" charset="-122"/>
                  <a:ea typeface="造字工房悦黑体验版纤细体" pitchFamily="50" charset="-122"/>
                  <a:sym typeface="造字工房悦黑体验版纤细体" pitchFamily="50" charset="-122"/>
                </a:endParaRPr>
              </a:p>
            </p:txBody>
          </p:sp>
        </p:grpSp>
      </p:grpSp>
      <p:sp>
        <p:nvSpPr>
          <p:cNvPr id="30" name="矩形 29"/>
          <p:cNvSpPr/>
          <p:nvPr/>
        </p:nvSpPr>
        <p:spPr>
          <a:xfrm>
            <a:off x="0" y="3773937"/>
            <a:ext cx="12192000" cy="3084063"/>
          </a:xfrm>
          <a:prstGeom prst="rect">
            <a:avLst/>
          </a:prstGeom>
          <a:blipFill dpi="0" rotWithShape="1">
            <a:blip r:embed="rId2"/>
            <a:srcRect/>
            <a:tile tx="-3175000" ty="-1397000" sx="100000" sy="100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23">
        <p15:prstTrans prst="pageCurlDouble"/>
      </p:transition>
    </mc:Choice>
    <mc:Fallback>
      <p:transition spd="slow" advTm="23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Down Arrow Callout 55"/>
          <p:cNvSpPr/>
          <p:nvPr/>
        </p:nvSpPr>
        <p:spPr>
          <a:xfrm>
            <a:off x="4958628" y="2181732"/>
            <a:ext cx="2092934" cy="3645940"/>
          </a:xfrm>
          <a:prstGeom prst="downArrowCallout">
            <a:avLst>
              <a:gd name="adj1" fmla="val 25000"/>
              <a:gd name="adj2" fmla="val 6698"/>
              <a:gd name="adj3" fmla="val 4369"/>
              <a:gd name="adj4" fmla="val 97480"/>
            </a:avLst>
          </a:prstGeom>
          <a:solidFill>
            <a:schemeClr val="accent3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64" tIns="34282" rIns="68564" bIns="34282"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713105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870" algn="l" defTabSz="713105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105" algn="l" defTabSz="713105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975" algn="l" defTabSz="713105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210" algn="l" defTabSz="713105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105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950" algn="l" defTabSz="713105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185" algn="l" defTabSz="713105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3055" algn="l" defTabSz="713105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04  </a:t>
            </a:r>
            <a:r>
              <a:rPr lang="zh-CN" altLang="en-US" dirty="0"/>
              <a:t>研究成果与应用</a:t>
            </a:r>
            <a:endParaRPr lang="zh-CN" altLang="en-US" dirty="0"/>
          </a:p>
        </p:txBody>
      </p:sp>
      <p:sp>
        <p:nvSpPr>
          <p:cNvPr id="79" name="Down Arrow Callout 55"/>
          <p:cNvSpPr/>
          <p:nvPr/>
        </p:nvSpPr>
        <p:spPr>
          <a:xfrm>
            <a:off x="1901814" y="1876934"/>
            <a:ext cx="2092934" cy="3645940"/>
          </a:xfrm>
          <a:prstGeom prst="downArrowCallout">
            <a:avLst>
              <a:gd name="adj1" fmla="val 25000"/>
              <a:gd name="adj2" fmla="val 6698"/>
              <a:gd name="adj3" fmla="val 4369"/>
              <a:gd name="adj4" fmla="val 97480"/>
            </a:avLst>
          </a:prstGeom>
          <a:solidFill>
            <a:schemeClr val="accent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64" tIns="34282" rIns="68564" bIns="34282"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713105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870" algn="l" defTabSz="713105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105" algn="l" defTabSz="713105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975" algn="l" defTabSz="713105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210" algn="l" defTabSz="713105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105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950" algn="l" defTabSz="713105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185" algn="l" defTabSz="713105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3055" algn="l" defTabSz="713105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>
              <a:ea typeface="微软雅黑" panose="020B0503020204020204" pitchFamily="34" charset="-122"/>
            </a:endParaRPr>
          </a:p>
        </p:txBody>
      </p:sp>
      <p:sp>
        <p:nvSpPr>
          <p:cNvPr id="83" name="Freeform 105"/>
          <p:cNvSpPr>
            <a:spLocks noEditPoints="1"/>
          </p:cNvSpPr>
          <p:nvPr/>
        </p:nvSpPr>
        <p:spPr bwMode="auto">
          <a:xfrm>
            <a:off x="2781544" y="2211781"/>
            <a:ext cx="324961" cy="320252"/>
          </a:xfrm>
          <a:custGeom>
            <a:avLst/>
            <a:gdLst/>
            <a:ahLst/>
            <a:cxnLst>
              <a:cxn ang="0">
                <a:pos x="59" y="63"/>
              </a:cxn>
              <a:cxn ang="0">
                <a:pos x="55" y="61"/>
              </a:cxn>
              <a:cxn ang="0">
                <a:pos x="42" y="48"/>
              </a:cxn>
              <a:cxn ang="0">
                <a:pos x="27" y="53"/>
              </a:cxn>
              <a:cxn ang="0">
                <a:pos x="0" y="26"/>
              </a:cxn>
              <a:cxn ang="0">
                <a:pos x="27" y="0"/>
              </a:cxn>
              <a:cxn ang="0">
                <a:pos x="54" y="26"/>
              </a:cxn>
              <a:cxn ang="0">
                <a:pos x="49" y="41"/>
              </a:cxn>
              <a:cxn ang="0">
                <a:pos x="62" y="54"/>
              </a:cxn>
              <a:cxn ang="0">
                <a:pos x="64" y="58"/>
              </a:cxn>
              <a:cxn ang="0">
                <a:pos x="59" y="63"/>
              </a:cxn>
              <a:cxn ang="0">
                <a:pos x="27" y="9"/>
              </a:cxn>
              <a:cxn ang="0">
                <a:pos x="10" y="26"/>
              </a:cxn>
              <a:cxn ang="0">
                <a:pos x="27" y="43"/>
              </a:cxn>
              <a:cxn ang="0">
                <a:pos x="44" y="26"/>
              </a:cxn>
              <a:cxn ang="0">
                <a:pos x="27" y="9"/>
              </a:cxn>
            </a:cxnLst>
            <a:rect l="0" t="0" r="r" b="b"/>
            <a:pathLst>
              <a:path w="64" h="63">
                <a:moveTo>
                  <a:pt x="59" y="63"/>
                </a:moveTo>
                <a:cubicBezTo>
                  <a:pt x="57" y="63"/>
                  <a:pt x="56" y="62"/>
                  <a:pt x="55" y="61"/>
                </a:cubicBezTo>
                <a:cubicBezTo>
                  <a:pt x="42" y="48"/>
                  <a:pt x="42" y="48"/>
                  <a:pt x="42" y="48"/>
                </a:cubicBezTo>
                <a:cubicBezTo>
                  <a:pt x="38" y="51"/>
                  <a:pt x="33" y="53"/>
                  <a:pt x="27" y="53"/>
                </a:cubicBezTo>
                <a:cubicBezTo>
                  <a:pt x="12" y="53"/>
                  <a:pt x="0" y="41"/>
                  <a:pt x="0" y="26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4" y="12"/>
                  <a:pt x="54" y="26"/>
                </a:cubicBezTo>
                <a:cubicBezTo>
                  <a:pt x="54" y="32"/>
                  <a:pt x="52" y="37"/>
                  <a:pt x="49" y="41"/>
                </a:cubicBezTo>
                <a:cubicBezTo>
                  <a:pt x="62" y="54"/>
                  <a:pt x="62" y="54"/>
                  <a:pt x="62" y="54"/>
                </a:cubicBezTo>
                <a:cubicBezTo>
                  <a:pt x="63" y="55"/>
                  <a:pt x="64" y="57"/>
                  <a:pt x="64" y="58"/>
                </a:cubicBezTo>
                <a:cubicBezTo>
                  <a:pt x="64" y="61"/>
                  <a:pt x="61" y="63"/>
                  <a:pt x="59" y="63"/>
                </a:cubicBezTo>
                <a:close/>
                <a:moveTo>
                  <a:pt x="27" y="9"/>
                </a:moveTo>
                <a:cubicBezTo>
                  <a:pt x="18" y="9"/>
                  <a:pt x="10" y="17"/>
                  <a:pt x="10" y="26"/>
                </a:cubicBezTo>
                <a:cubicBezTo>
                  <a:pt x="10" y="36"/>
                  <a:pt x="18" y="43"/>
                  <a:pt x="27" y="43"/>
                </a:cubicBezTo>
                <a:cubicBezTo>
                  <a:pt x="37" y="43"/>
                  <a:pt x="44" y="36"/>
                  <a:pt x="44" y="26"/>
                </a:cubicBezTo>
                <a:cubicBezTo>
                  <a:pt x="44" y="17"/>
                  <a:pt x="37" y="9"/>
                  <a:pt x="27" y="9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68564" tIns="34282" rIns="68564" bIns="34282" numCol="1" anchor="t" anchorCtr="0" compatLnSpc="1"/>
          <a:lstStyle>
            <a:defPPr>
              <a:defRPr lang="en-US"/>
            </a:defPPr>
            <a:lvl1pPr marL="0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6870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3105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69975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6210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83080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9950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96185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3055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84" name="Freeform 62"/>
          <p:cNvSpPr>
            <a:spLocks noChangeAspect="1" noEditPoints="1"/>
          </p:cNvSpPr>
          <p:nvPr/>
        </p:nvSpPr>
        <p:spPr bwMode="auto">
          <a:xfrm>
            <a:off x="5789160" y="2430579"/>
            <a:ext cx="317711" cy="320252"/>
          </a:xfrm>
          <a:custGeom>
            <a:avLst/>
            <a:gdLst/>
            <a:ahLst/>
            <a:cxnLst>
              <a:cxn ang="0">
                <a:pos x="58" y="33"/>
              </a:cxn>
              <a:cxn ang="0">
                <a:pos x="57" y="34"/>
              </a:cxn>
              <a:cxn ang="0">
                <a:pos x="50" y="35"/>
              </a:cxn>
              <a:cxn ang="0">
                <a:pos x="49" y="39"/>
              </a:cxn>
              <a:cxn ang="0">
                <a:pos x="53" y="44"/>
              </a:cxn>
              <a:cxn ang="0">
                <a:pos x="53" y="45"/>
              </a:cxn>
              <a:cxn ang="0">
                <a:pos x="53" y="46"/>
              </a:cxn>
              <a:cxn ang="0">
                <a:pos x="45" y="53"/>
              </a:cxn>
              <a:cxn ang="0">
                <a:pos x="44" y="52"/>
              </a:cxn>
              <a:cxn ang="0">
                <a:pos x="39" y="48"/>
              </a:cxn>
              <a:cxn ang="0">
                <a:pos x="36" y="50"/>
              </a:cxn>
              <a:cxn ang="0">
                <a:pos x="34" y="57"/>
              </a:cxn>
              <a:cxn ang="0">
                <a:pos x="33" y="58"/>
              </a:cxn>
              <a:cxn ang="0">
                <a:pos x="25" y="58"/>
              </a:cxn>
              <a:cxn ang="0">
                <a:pos x="23" y="57"/>
              </a:cxn>
              <a:cxn ang="0">
                <a:pos x="22" y="50"/>
              </a:cxn>
              <a:cxn ang="0">
                <a:pos x="19" y="48"/>
              </a:cxn>
              <a:cxn ang="0">
                <a:pos x="14" y="52"/>
              </a:cxn>
              <a:cxn ang="0">
                <a:pos x="13" y="53"/>
              </a:cxn>
              <a:cxn ang="0">
                <a:pos x="12" y="52"/>
              </a:cxn>
              <a:cxn ang="0">
                <a:pos x="5" y="46"/>
              </a:cxn>
              <a:cxn ang="0">
                <a:pos x="5" y="45"/>
              </a:cxn>
              <a:cxn ang="0">
                <a:pos x="5" y="44"/>
              </a:cxn>
              <a:cxn ang="0">
                <a:pos x="9" y="39"/>
              </a:cxn>
              <a:cxn ang="0">
                <a:pos x="8" y="35"/>
              </a:cxn>
              <a:cxn ang="0">
                <a:pos x="1" y="34"/>
              </a:cxn>
              <a:cxn ang="0">
                <a:pos x="0" y="33"/>
              </a:cxn>
              <a:cxn ang="0">
                <a:pos x="0" y="24"/>
              </a:cxn>
              <a:cxn ang="0">
                <a:pos x="1" y="23"/>
              </a:cxn>
              <a:cxn ang="0">
                <a:pos x="8" y="22"/>
              </a:cxn>
              <a:cxn ang="0">
                <a:pos x="9" y="18"/>
              </a:cxn>
              <a:cxn ang="0">
                <a:pos x="5" y="13"/>
              </a:cxn>
              <a:cxn ang="0">
                <a:pos x="5" y="12"/>
              </a:cxn>
              <a:cxn ang="0">
                <a:pos x="5" y="11"/>
              </a:cxn>
              <a:cxn ang="0">
                <a:pos x="13" y="5"/>
              </a:cxn>
              <a:cxn ang="0">
                <a:pos x="14" y="5"/>
              </a:cxn>
              <a:cxn ang="0">
                <a:pos x="19" y="9"/>
              </a:cxn>
              <a:cxn ang="0">
                <a:pos x="22" y="8"/>
              </a:cxn>
              <a:cxn ang="0">
                <a:pos x="23" y="1"/>
              </a:cxn>
              <a:cxn ang="0">
                <a:pos x="25" y="0"/>
              </a:cxn>
              <a:cxn ang="0">
                <a:pos x="33" y="0"/>
              </a:cxn>
              <a:cxn ang="0">
                <a:pos x="34" y="1"/>
              </a:cxn>
              <a:cxn ang="0">
                <a:pos x="36" y="8"/>
              </a:cxn>
              <a:cxn ang="0">
                <a:pos x="39" y="9"/>
              </a:cxn>
              <a:cxn ang="0">
                <a:pos x="44" y="5"/>
              </a:cxn>
              <a:cxn ang="0">
                <a:pos x="45" y="5"/>
              </a:cxn>
              <a:cxn ang="0">
                <a:pos x="46" y="5"/>
              </a:cxn>
              <a:cxn ang="0">
                <a:pos x="52" y="12"/>
              </a:cxn>
              <a:cxn ang="0">
                <a:pos x="53" y="12"/>
              </a:cxn>
              <a:cxn ang="0">
                <a:pos x="52" y="13"/>
              </a:cxn>
              <a:cxn ang="0">
                <a:pos x="48" y="18"/>
              </a:cxn>
              <a:cxn ang="0">
                <a:pos x="50" y="22"/>
              </a:cxn>
              <a:cxn ang="0">
                <a:pos x="57" y="23"/>
              </a:cxn>
              <a:cxn ang="0">
                <a:pos x="58" y="25"/>
              </a:cxn>
              <a:cxn ang="0">
                <a:pos x="58" y="33"/>
              </a:cxn>
              <a:cxn ang="0">
                <a:pos x="29" y="19"/>
              </a:cxn>
              <a:cxn ang="0">
                <a:pos x="19" y="29"/>
              </a:cxn>
              <a:cxn ang="0">
                <a:pos x="29" y="38"/>
              </a:cxn>
              <a:cxn ang="0">
                <a:pos x="39" y="29"/>
              </a:cxn>
              <a:cxn ang="0">
                <a:pos x="29" y="19"/>
              </a:cxn>
            </a:cxnLst>
            <a:rect l="0" t="0" r="r" b="b"/>
            <a:pathLst>
              <a:path w="58" h="58">
                <a:moveTo>
                  <a:pt x="58" y="33"/>
                </a:moveTo>
                <a:cubicBezTo>
                  <a:pt x="58" y="34"/>
                  <a:pt x="58" y="34"/>
                  <a:pt x="57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7"/>
                  <a:pt x="49" y="38"/>
                  <a:pt x="49" y="39"/>
                </a:cubicBezTo>
                <a:cubicBezTo>
                  <a:pt x="50" y="41"/>
                  <a:pt x="51" y="42"/>
                  <a:pt x="53" y="44"/>
                </a:cubicBezTo>
                <a:cubicBezTo>
                  <a:pt x="53" y="44"/>
                  <a:pt x="53" y="45"/>
                  <a:pt x="53" y="45"/>
                </a:cubicBezTo>
                <a:cubicBezTo>
                  <a:pt x="53" y="45"/>
                  <a:pt x="53" y="46"/>
                  <a:pt x="53" y="46"/>
                </a:cubicBezTo>
                <a:cubicBezTo>
                  <a:pt x="52" y="47"/>
                  <a:pt x="47" y="53"/>
                  <a:pt x="45" y="53"/>
                </a:cubicBezTo>
                <a:cubicBezTo>
                  <a:pt x="45" y="53"/>
                  <a:pt x="45" y="53"/>
                  <a:pt x="44" y="52"/>
                </a:cubicBezTo>
                <a:cubicBezTo>
                  <a:pt x="39" y="48"/>
                  <a:pt x="39" y="48"/>
                  <a:pt x="39" y="48"/>
                </a:cubicBezTo>
                <a:cubicBezTo>
                  <a:pt x="38" y="49"/>
                  <a:pt x="37" y="49"/>
                  <a:pt x="36" y="50"/>
                </a:cubicBezTo>
                <a:cubicBezTo>
                  <a:pt x="35" y="52"/>
                  <a:pt x="35" y="55"/>
                  <a:pt x="34" y="57"/>
                </a:cubicBezTo>
                <a:cubicBezTo>
                  <a:pt x="34" y="57"/>
                  <a:pt x="34" y="58"/>
                  <a:pt x="33" y="58"/>
                </a:cubicBezTo>
                <a:cubicBezTo>
                  <a:pt x="25" y="58"/>
                  <a:pt x="25" y="58"/>
                  <a:pt x="25" y="58"/>
                </a:cubicBezTo>
                <a:cubicBezTo>
                  <a:pt x="24" y="58"/>
                  <a:pt x="23" y="57"/>
                  <a:pt x="23" y="57"/>
                </a:cubicBezTo>
                <a:cubicBezTo>
                  <a:pt x="22" y="50"/>
                  <a:pt x="22" y="50"/>
                  <a:pt x="22" y="50"/>
                </a:cubicBezTo>
                <a:cubicBezTo>
                  <a:pt x="21" y="49"/>
                  <a:pt x="20" y="49"/>
                  <a:pt x="19" y="48"/>
                </a:cubicBezTo>
                <a:cubicBezTo>
                  <a:pt x="14" y="52"/>
                  <a:pt x="14" y="52"/>
                  <a:pt x="14" y="52"/>
                </a:cubicBezTo>
                <a:cubicBezTo>
                  <a:pt x="13" y="53"/>
                  <a:pt x="13" y="53"/>
                  <a:pt x="13" y="53"/>
                </a:cubicBezTo>
                <a:cubicBezTo>
                  <a:pt x="12" y="53"/>
                  <a:pt x="12" y="53"/>
                  <a:pt x="12" y="52"/>
                </a:cubicBezTo>
                <a:cubicBezTo>
                  <a:pt x="10" y="50"/>
                  <a:pt x="7" y="48"/>
                  <a:pt x="5" y="46"/>
                </a:cubicBezTo>
                <a:cubicBezTo>
                  <a:pt x="5" y="46"/>
                  <a:pt x="5" y="45"/>
                  <a:pt x="5" y="45"/>
                </a:cubicBezTo>
                <a:cubicBezTo>
                  <a:pt x="5" y="45"/>
                  <a:pt x="5" y="44"/>
                  <a:pt x="5" y="44"/>
                </a:cubicBezTo>
                <a:cubicBezTo>
                  <a:pt x="7" y="42"/>
                  <a:pt x="8" y="41"/>
                  <a:pt x="9" y="39"/>
                </a:cubicBezTo>
                <a:cubicBezTo>
                  <a:pt x="9" y="38"/>
                  <a:pt x="8" y="37"/>
                  <a:pt x="8" y="35"/>
                </a:cubicBezTo>
                <a:cubicBezTo>
                  <a:pt x="1" y="34"/>
                  <a:pt x="1" y="34"/>
                  <a:pt x="1" y="34"/>
                </a:cubicBezTo>
                <a:cubicBezTo>
                  <a:pt x="0" y="34"/>
                  <a:pt x="0" y="33"/>
                  <a:pt x="0" y="33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24"/>
                  <a:pt x="0" y="23"/>
                  <a:pt x="1" y="23"/>
                </a:cubicBezTo>
                <a:cubicBezTo>
                  <a:pt x="8" y="22"/>
                  <a:pt x="8" y="22"/>
                  <a:pt x="8" y="22"/>
                </a:cubicBezTo>
                <a:cubicBezTo>
                  <a:pt x="8" y="21"/>
                  <a:pt x="9" y="20"/>
                  <a:pt x="9" y="18"/>
                </a:cubicBezTo>
                <a:cubicBezTo>
                  <a:pt x="8" y="17"/>
                  <a:pt x="7" y="15"/>
                  <a:pt x="5" y="13"/>
                </a:cubicBezTo>
                <a:cubicBezTo>
                  <a:pt x="5" y="13"/>
                  <a:pt x="5" y="13"/>
                  <a:pt x="5" y="12"/>
                </a:cubicBezTo>
                <a:cubicBezTo>
                  <a:pt x="5" y="12"/>
                  <a:pt x="5" y="12"/>
                  <a:pt x="5" y="11"/>
                </a:cubicBezTo>
                <a:cubicBezTo>
                  <a:pt x="6" y="10"/>
                  <a:pt x="11" y="5"/>
                  <a:pt x="13" y="5"/>
                </a:cubicBezTo>
                <a:cubicBezTo>
                  <a:pt x="13" y="5"/>
                  <a:pt x="13" y="5"/>
                  <a:pt x="14" y="5"/>
                </a:cubicBezTo>
                <a:cubicBezTo>
                  <a:pt x="19" y="9"/>
                  <a:pt x="19" y="9"/>
                  <a:pt x="19" y="9"/>
                </a:cubicBezTo>
                <a:cubicBezTo>
                  <a:pt x="20" y="9"/>
                  <a:pt x="21" y="8"/>
                  <a:pt x="22" y="8"/>
                </a:cubicBezTo>
                <a:cubicBezTo>
                  <a:pt x="22" y="5"/>
                  <a:pt x="23" y="3"/>
                  <a:pt x="23" y="1"/>
                </a:cubicBezTo>
                <a:cubicBezTo>
                  <a:pt x="23" y="0"/>
                  <a:pt x="24" y="0"/>
                  <a:pt x="25" y="0"/>
                </a:cubicBezTo>
                <a:cubicBezTo>
                  <a:pt x="33" y="0"/>
                  <a:pt x="33" y="0"/>
                  <a:pt x="33" y="0"/>
                </a:cubicBezTo>
                <a:cubicBezTo>
                  <a:pt x="34" y="0"/>
                  <a:pt x="34" y="0"/>
                  <a:pt x="34" y="1"/>
                </a:cubicBezTo>
                <a:cubicBezTo>
                  <a:pt x="36" y="8"/>
                  <a:pt x="36" y="8"/>
                  <a:pt x="36" y="8"/>
                </a:cubicBezTo>
                <a:cubicBezTo>
                  <a:pt x="37" y="8"/>
                  <a:pt x="38" y="9"/>
                  <a:pt x="39" y="9"/>
                </a:cubicBezTo>
                <a:cubicBezTo>
                  <a:pt x="44" y="5"/>
                  <a:pt x="44" y="5"/>
                  <a:pt x="44" y="5"/>
                </a:cubicBezTo>
                <a:cubicBezTo>
                  <a:pt x="45" y="5"/>
                  <a:pt x="45" y="5"/>
                  <a:pt x="45" y="5"/>
                </a:cubicBezTo>
                <a:cubicBezTo>
                  <a:pt x="46" y="5"/>
                  <a:pt x="46" y="5"/>
                  <a:pt x="46" y="5"/>
                </a:cubicBezTo>
                <a:cubicBezTo>
                  <a:pt x="48" y="7"/>
                  <a:pt x="51" y="9"/>
                  <a:pt x="52" y="12"/>
                </a:cubicBezTo>
                <a:cubicBezTo>
                  <a:pt x="53" y="12"/>
                  <a:pt x="53" y="12"/>
                  <a:pt x="53" y="12"/>
                </a:cubicBezTo>
                <a:cubicBezTo>
                  <a:pt x="53" y="13"/>
                  <a:pt x="53" y="13"/>
                  <a:pt x="52" y="13"/>
                </a:cubicBezTo>
                <a:cubicBezTo>
                  <a:pt x="51" y="15"/>
                  <a:pt x="50" y="17"/>
                  <a:pt x="48" y="18"/>
                </a:cubicBezTo>
                <a:cubicBezTo>
                  <a:pt x="49" y="20"/>
                  <a:pt x="50" y="21"/>
                  <a:pt x="50" y="22"/>
                </a:cubicBezTo>
                <a:cubicBezTo>
                  <a:pt x="57" y="23"/>
                  <a:pt x="57" y="23"/>
                  <a:pt x="57" y="23"/>
                </a:cubicBezTo>
                <a:cubicBezTo>
                  <a:pt x="58" y="23"/>
                  <a:pt x="58" y="24"/>
                  <a:pt x="58" y="25"/>
                </a:cubicBezTo>
                <a:lnTo>
                  <a:pt x="58" y="33"/>
                </a:lnTo>
                <a:close/>
                <a:moveTo>
                  <a:pt x="29" y="19"/>
                </a:moveTo>
                <a:cubicBezTo>
                  <a:pt x="24" y="19"/>
                  <a:pt x="19" y="23"/>
                  <a:pt x="19" y="29"/>
                </a:cubicBezTo>
                <a:cubicBezTo>
                  <a:pt x="19" y="34"/>
                  <a:pt x="24" y="38"/>
                  <a:pt x="29" y="38"/>
                </a:cubicBezTo>
                <a:cubicBezTo>
                  <a:pt x="34" y="38"/>
                  <a:pt x="39" y="34"/>
                  <a:pt x="39" y="29"/>
                </a:cubicBezTo>
                <a:cubicBezTo>
                  <a:pt x="39" y="23"/>
                  <a:pt x="34" y="19"/>
                  <a:pt x="29" y="19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68564" tIns="34282" rIns="68564" bIns="34282" numCol="1" anchor="t" anchorCtr="0" compatLnSpc="1"/>
          <a:lstStyle>
            <a:defPPr>
              <a:defRPr lang="en-US"/>
            </a:defPPr>
            <a:lvl1pPr marL="0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6870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3105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69975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6210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83080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9950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96185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3055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85" name="矩形 84"/>
          <p:cNvSpPr/>
          <p:nvPr/>
        </p:nvSpPr>
        <p:spPr>
          <a:xfrm>
            <a:off x="2110240" y="2599481"/>
            <a:ext cx="1811956" cy="2005965"/>
          </a:xfrm>
          <a:prstGeom prst="rect">
            <a:avLst/>
          </a:prstGeom>
          <a:noFill/>
        </p:spPr>
        <p:txBody>
          <a:bodyPr wrap="square" lIns="68564" tIns="34282" rIns="68564" bIns="34282" rtlCol="0">
            <a:spAutoFit/>
          </a:bodyPr>
          <a:lstStyle>
            <a:defPPr>
              <a:defRPr lang="en-US"/>
            </a:defPPr>
            <a:lvl1pPr marL="0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6870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3105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69975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6210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83080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9950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96185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3055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  <a:buNone/>
            </a:pPr>
            <a:r>
              <a:rPr dirty="0">
                <a:solidFill>
                  <a:schemeClr val="bg1"/>
                </a:solidFill>
                <a:sym typeface="微软雅黑" panose="020B0503020204020204" pitchFamily="34" charset="-122"/>
              </a:rPr>
              <a:t>点击此处更换文本https://baoyusucai.taobao.com/点击此处更换文本https://baoyusucai.taobao.com/</a:t>
            </a:r>
            <a:endParaRPr dirty="0">
              <a:solidFill>
                <a:schemeClr val="bg1"/>
              </a:solidFill>
              <a:sym typeface="微软雅黑" panose="020B0503020204020204" pitchFamily="34" charset="-122"/>
            </a:endParaRPr>
          </a:p>
        </p:txBody>
      </p:sp>
      <p:cxnSp>
        <p:nvCxnSpPr>
          <p:cNvPr id="88" name="Straight Connector 43"/>
          <p:cNvCxnSpPr/>
          <p:nvPr/>
        </p:nvCxnSpPr>
        <p:spPr>
          <a:xfrm>
            <a:off x="1046747" y="5968670"/>
            <a:ext cx="9986211" cy="0"/>
          </a:xfrm>
          <a:prstGeom prst="line">
            <a:avLst/>
          </a:prstGeom>
          <a:ln w="19050">
            <a:solidFill>
              <a:schemeClr val="tx2">
                <a:lumMod val="75000"/>
              </a:schemeClr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38"/>
          <p:cNvCxnSpPr/>
          <p:nvPr/>
        </p:nvCxnSpPr>
        <p:spPr>
          <a:xfrm>
            <a:off x="2944025" y="5522870"/>
            <a:ext cx="0" cy="445800"/>
          </a:xfrm>
          <a:prstGeom prst="line">
            <a:avLst/>
          </a:prstGeom>
          <a:ln w="19050" cap="rnd">
            <a:solidFill>
              <a:schemeClr val="tx2">
                <a:lumMod val="75000"/>
              </a:schemeClr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38"/>
          <p:cNvCxnSpPr/>
          <p:nvPr/>
        </p:nvCxnSpPr>
        <p:spPr>
          <a:xfrm>
            <a:off x="8980242" y="5522870"/>
            <a:ext cx="0" cy="445800"/>
          </a:xfrm>
          <a:prstGeom prst="line">
            <a:avLst/>
          </a:prstGeom>
          <a:ln w="19050" cap="rnd">
            <a:solidFill>
              <a:schemeClr val="tx2">
                <a:lumMod val="75000"/>
              </a:schemeClr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38"/>
          <p:cNvCxnSpPr/>
          <p:nvPr/>
        </p:nvCxnSpPr>
        <p:spPr>
          <a:xfrm flipH="1">
            <a:off x="5998236" y="5827677"/>
            <a:ext cx="1" cy="140999"/>
          </a:xfrm>
          <a:prstGeom prst="line">
            <a:avLst/>
          </a:prstGeom>
          <a:ln w="19050" cap="rnd">
            <a:solidFill>
              <a:schemeClr val="bg1">
                <a:lumMod val="75000"/>
              </a:schemeClr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矩形 94"/>
          <p:cNvSpPr/>
          <p:nvPr/>
        </p:nvSpPr>
        <p:spPr>
          <a:xfrm>
            <a:off x="5164797" y="2861533"/>
            <a:ext cx="1811956" cy="2005965"/>
          </a:xfrm>
          <a:prstGeom prst="rect">
            <a:avLst/>
          </a:prstGeom>
          <a:noFill/>
        </p:spPr>
        <p:txBody>
          <a:bodyPr wrap="square" lIns="68564" tIns="34282" rIns="68564" bIns="34282" rtlCol="0">
            <a:spAutoFit/>
          </a:bodyPr>
          <a:lstStyle>
            <a:defPPr>
              <a:defRPr lang="en-US"/>
            </a:defPPr>
            <a:lvl1pPr marL="0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6870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3105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69975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6210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83080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9950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96185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3055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  <a:buNone/>
            </a:pPr>
            <a:r>
              <a:rPr dirty="0">
                <a:solidFill>
                  <a:schemeClr val="bg1"/>
                </a:solidFill>
                <a:sym typeface="微软雅黑" panose="020B0503020204020204" pitchFamily="34" charset="-122"/>
              </a:rPr>
              <a:t>点击此处更换文本https://baoyusucai.taobao.com/点击此处更换文本https://baoyusucai.taobao.com/</a:t>
            </a:r>
            <a:endParaRPr dirty="0">
              <a:solidFill>
                <a:schemeClr val="bg1"/>
              </a:solidFill>
              <a:sym typeface="微软雅黑" panose="020B0503020204020204" pitchFamily="34" charset="-122"/>
            </a:endParaRPr>
          </a:p>
        </p:txBody>
      </p:sp>
      <p:sp>
        <p:nvSpPr>
          <p:cNvPr id="96" name="Down Arrow Callout 55"/>
          <p:cNvSpPr/>
          <p:nvPr/>
        </p:nvSpPr>
        <p:spPr>
          <a:xfrm>
            <a:off x="7925920" y="1850372"/>
            <a:ext cx="2092934" cy="3645940"/>
          </a:xfrm>
          <a:prstGeom prst="downArrowCallout">
            <a:avLst>
              <a:gd name="adj1" fmla="val 25000"/>
              <a:gd name="adj2" fmla="val 6698"/>
              <a:gd name="adj3" fmla="val 4369"/>
              <a:gd name="adj4" fmla="val 97480"/>
            </a:avLst>
          </a:prstGeom>
          <a:solidFill>
            <a:schemeClr val="accent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64" tIns="34282" rIns="68564" bIns="34282"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713105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870" algn="l" defTabSz="713105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105" algn="l" defTabSz="713105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975" algn="l" defTabSz="713105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210" algn="l" defTabSz="713105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105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950" algn="l" defTabSz="713105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185" algn="l" defTabSz="713105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3055" algn="l" defTabSz="713105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>
              <a:ea typeface="微软雅黑" panose="020B0503020204020204" pitchFamily="34" charset="-122"/>
            </a:endParaRPr>
          </a:p>
        </p:txBody>
      </p:sp>
      <p:sp>
        <p:nvSpPr>
          <p:cNvPr id="97" name="矩形 96"/>
          <p:cNvSpPr/>
          <p:nvPr/>
        </p:nvSpPr>
        <p:spPr>
          <a:xfrm>
            <a:off x="8122314" y="2560887"/>
            <a:ext cx="1811956" cy="2005965"/>
          </a:xfrm>
          <a:prstGeom prst="rect">
            <a:avLst/>
          </a:prstGeom>
          <a:noFill/>
        </p:spPr>
        <p:txBody>
          <a:bodyPr wrap="square" lIns="68564" tIns="34282" rIns="68564" bIns="34282" rtlCol="0">
            <a:spAutoFit/>
          </a:bodyPr>
          <a:lstStyle>
            <a:defPPr>
              <a:defRPr lang="en-US"/>
            </a:defPPr>
            <a:lvl1pPr marL="0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6870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3105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69975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6210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83080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9950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96185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3055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  <a:buNone/>
            </a:pPr>
            <a:r>
              <a:rPr dirty="0">
                <a:solidFill>
                  <a:schemeClr val="bg1"/>
                </a:solidFill>
                <a:sym typeface="微软雅黑" panose="020B0503020204020204" pitchFamily="34" charset="-122"/>
              </a:rPr>
              <a:t>点击此处更换文本https://baoyusucai.taobao.com/点击此处更换文本https://baoyusucai.taobao.com/</a:t>
            </a:r>
            <a:endParaRPr dirty="0">
              <a:solidFill>
                <a:schemeClr val="bg1"/>
              </a:solidFill>
              <a:sym typeface="微软雅黑" panose="020B0503020204020204" pitchFamily="34" charset="-122"/>
            </a:endParaRPr>
          </a:p>
        </p:txBody>
      </p:sp>
      <p:sp>
        <p:nvSpPr>
          <p:cNvPr id="82" name="Freeform 116"/>
          <p:cNvSpPr>
            <a:spLocks noEditPoints="1"/>
          </p:cNvSpPr>
          <p:nvPr/>
        </p:nvSpPr>
        <p:spPr bwMode="auto">
          <a:xfrm>
            <a:off x="8796545" y="2181732"/>
            <a:ext cx="327620" cy="264209"/>
          </a:xfrm>
          <a:custGeom>
            <a:avLst/>
            <a:gdLst/>
            <a:ahLst/>
            <a:cxnLst>
              <a:cxn ang="0">
                <a:pos x="55" y="27"/>
              </a:cxn>
              <a:cxn ang="0">
                <a:pos x="54" y="27"/>
              </a:cxn>
              <a:cxn ang="0">
                <a:pos x="54" y="27"/>
              </a:cxn>
              <a:cxn ang="0">
                <a:pos x="53" y="27"/>
              </a:cxn>
              <a:cxn ang="0">
                <a:pos x="28" y="6"/>
              </a:cxn>
              <a:cxn ang="0">
                <a:pos x="4" y="27"/>
              </a:cxn>
              <a:cxn ang="0">
                <a:pos x="3" y="27"/>
              </a:cxn>
              <a:cxn ang="0">
                <a:pos x="2" y="27"/>
              </a:cxn>
              <a:cxn ang="0">
                <a:pos x="0" y="24"/>
              </a:cxn>
              <a:cxn ang="0">
                <a:pos x="0" y="23"/>
              </a:cxn>
              <a:cxn ang="0">
                <a:pos x="26" y="1"/>
              </a:cxn>
              <a:cxn ang="0">
                <a:pos x="31" y="1"/>
              </a:cxn>
              <a:cxn ang="0">
                <a:pos x="40" y="8"/>
              </a:cxn>
              <a:cxn ang="0">
                <a:pos x="40" y="1"/>
              </a:cxn>
              <a:cxn ang="0">
                <a:pos x="41" y="0"/>
              </a:cxn>
              <a:cxn ang="0">
                <a:pos x="48" y="0"/>
              </a:cxn>
              <a:cxn ang="0">
                <a:pos x="49" y="1"/>
              </a:cxn>
              <a:cxn ang="0">
                <a:pos x="49" y="16"/>
              </a:cxn>
              <a:cxn ang="0">
                <a:pos x="57" y="23"/>
              </a:cxn>
              <a:cxn ang="0">
                <a:pos x="57" y="24"/>
              </a:cxn>
              <a:cxn ang="0">
                <a:pos x="55" y="27"/>
              </a:cxn>
              <a:cxn ang="0">
                <a:pos x="49" y="44"/>
              </a:cxn>
              <a:cxn ang="0">
                <a:pos x="47" y="46"/>
              </a:cxn>
              <a:cxn ang="0">
                <a:pos x="33" y="46"/>
              </a:cxn>
              <a:cxn ang="0">
                <a:pos x="33" y="32"/>
              </a:cxn>
              <a:cxn ang="0">
                <a:pos x="24" y="32"/>
              </a:cxn>
              <a:cxn ang="0">
                <a:pos x="24" y="46"/>
              </a:cxn>
              <a:cxn ang="0">
                <a:pos x="10" y="46"/>
              </a:cxn>
              <a:cxn ang="0">
                <a:pos x="8" y="44"/>
              </a:cxn>
              <a:cxn ang="0">
                <a:pos x="8" y="27"/>
              </a:cxn>
              <a:cxn ang="0">
                <a:pos x="8" y="26"/>
              </a:cxn>
              <a:cxn ang="0">
                <a:pos x="28" y="9"/>
              </a:cxn>
              <a:cxn ang="0">
                <a:pos x="49" y="26"/>
              </a:cxn>
              <a:cxn ang="0">
                <a:pos x="49" y="27"/>
              </a:cxn>
              <a:cxn ang="0">
                <a:pos x="49" y="44"/>
              </a:cxn>
            </a:cxnLst>
            <a:rect l="0" t="0" r="r" b="b"/>
            <a:pathLst>
              <a:path w="57" h="46">
                <a:moveTo>
                  <a:pt x="55" y="27"/>
                </a:moveTo>
                <a:cubicBezTo>
                  <a:pt x="55" y="27"/>
                  <a:pt x="54" y="27"/>
                  <a:pt x="54" y="27"/>
                </a:cubicBezTo>
                <a:cubicBezTo>
                  <a:pt x="54" y="27"/>
                  <a:pt x="54" y="27"/>
                  <a:pt x="54" y="27"/>
                </a:cubicBezTo>
                <a:cubicBezTo>
                  <a:pt x="54" y="27"/>
                  <a:pt x="53" y="27"/>
                  <a:pt x="53" y="27"/>
                </a:cubicBezTo>
                <a:cubicBezTo>
                  <a:pt x="28" y="6"/>
                  <a:pt x="28" y="6"/>
                  <a:pt x="28" y="6"/>
                </a:cubicBezTo>
                <a:cubicBezTo>
                  <a:pt x="4" y="27"/>
                  <a:pt x="4" y="27"/>
                  <a:pt x="4" y="27"/>
                </a:cubicBezTo>
                <a:cubicBezTo>
                  <a:pt x="4" y="27"/>
                  <a:pt x="3" y="27"/>
                  <a:pt x="3" y="27"/>
                </a:cubicBezTo>
                <a:cubicBezTo>
                  <a:pt x="3" y="27"/>
                  <a:pt x="2" y="27"/>
                  <a:pt x="2" y="27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24"/>
                  <a:pt x="0" y="23"/>
                  <a:pt x="0" y="23"/>
                </a:cubicBezTo>
                <a:cubicBezTo>
                  <a:pt x="26" y="1"/>
                  <a:pt x="26" y="1"/>
                  <a:pt x="26" y="1"/>
                </a:cubicBezTo>
                <a:cubicBezTo>
                  <a:pt x="27" y="0"/>
                  <a:pt x="30" y="0"/>
                  <a:pt x="31" y="1"/>
                </a:cubicBezTo>
                <a:cubicBezTo>
                  <a:pt x="40" y="8"/>
                  <a:pt x="40" y="8"/>
                  <a:pt x="40" y="8"/>
                </a:cubicBezTo>
                <a:cubicBezTo>
                  <a:pt x="40" y="1"/>
                  <a:pt x="40" y="1"/>
                  <a:pt x="40" y="1"/>
                </a:cubicBezTo>
                <a:cubicBezTo>
                  <a:pt x="40" y="1"/>
                  <a:pt x="40" y="0"/>
                  <a:pt x="41" y="0"/>
                </a:cubicBezTo>
                <a:cubicBezTo>
                  <a:pt x="48" y="0"/>
                  <a:pt x="48" y="0"/>
                  <a:pt x="48" y="0"/>
                </a:cubicBezTo>
                <a:cubicBezTo>
                  <a:pt x="49" y="0"/>
                  <a:pt x="49" y="1"/>
                  <a:pt x="49" y="1"/>
                </a:cubicBezTo>
                <a:cubicBezTo>
                  <a:pt x="49" y="16"/>
                  <a:pt x="49" y="16"/>
                  <a:pt x="49" y="16"/>
                </a:cubicBezTo>
                <a:cubicBezTo>
                  <a:pt x="57" y="23"/>
                  <a:pt x="57" y="23"/>
                  <a:pt x="57" y="23"/>
                </a:cubicBezTo>
                <a:cubicBezTo>
                  <a:pt x="57" y="23"/>
                  <a:pt x="57" y="24"/>
                  <a:pt x="57" y="24"/>
                </a:cubicBezTo>
                <a:lnTo>
                  <a:pt x="55" y="27"/>
                </a:lnTo>
                <a:close/>
                <a:moveTo>
                  <a:pt x="49" y="44"/>
                </a:moveTo>
                <a:cubicBezTo>
                  <a:pt x="49" y="45"/>
                  <a:pt x="48" y="46"/>
                  <a:pt x="47" y="46"/>
                </a:cubicBezTo>
                <a:cubicBezTo>
                  <a:pt x="33" y="46"/>
                  <a:pt x="33" y="46"/>
                  <a:pt x="33" y="46"/>
                </a:cubicBezTo>
                <a:cubicBezTo>
                  <a:pt x="33" y="32"/>
                  <a:pt x="33" y="32"/>
                  <a:pt x="33" y="32"/>
                </a:cubicBezTo>
                <a:cubicBezTo>
                  <a:pt x="24" y="32"/>
                  <a:pt x="24" y="32"/>
                  <a:pt x="24" y="32"/>
                </a:cubicBezTo>
                <a:cubicBezTo>
                  <a:pt x="24" y="46"/>
                  <a:pt x="24" y="46"/>
                  <a:pt x="24" y="46"/>
                </a:cubicBezTo>
                <a:cubicBezTo>
                  <a:pt x="10" y="46"/>
                  <a:pt x="10" y="46"/>
                  <a:pt x="10" y="46"/>
                </a:cubicBezTo>
                <a:cubicBezTo>
                  <a:pt x="9" y="46"/>
                  <a:pt x="8" y="45"/>
                  <a:pt x="8" y="44"/>
                </a:cubicBezTo>
                <a:cubicBezTo>
                  <a:pt x="8" y="27"/>
                  <a:pt x="8" y="27"/>
                  <a:pt x="8" y="27"/>
                </a:cubicBezTo>
                <a:cubicBezTo>
                  <a:pt x="8" y="27"/>
                  <a:pt x="8" y="26"/>
                  <a:pt x="8" y="26"/>
                </a:cubicBezTo>
                <a:cubicBezTo>
                  <a:pt x="28" y="9"/>
                  <a:pt x="28" y="9"/>
                  <a:pt x="28" y="9"/>
                </a:cubicBezTo>
                <a:cubicBezTo>
                  <a:pt x="49" y="26"/>
                  <a:pt x="49" y="26"/>
                  <a:pt x="49" y="26"/>
                </a:cubicBezTo>
                <a:cubicBezTo>
                  <a:pt x="49" y="26"/>
                  <a:pt x="49" y="27"/>
                  <a:pt x="49" y="27"/>
                </a:cubicBezTo>
                <a:lnTo>
                  <a:pt x="49" y="44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68564" tIns="34282" rIns="68564" bIns="34282" numCol="1" anchor="t" anchorCtr="0" compatLnSpc="1"/>
          <a:lstStyle>
            <a:defPPr>
              <a:defRPr lang="en-US"/>
            </a:defPPr>
            <a:lvl1pPr marL="0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6870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3105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69975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6210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83080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9950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96185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3055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23">
        <p15:prstTrans prst="pageCurlDouble"/>
      </p:transition>
    </mc:Choice>
    <mc:Fallback>
      <p:transition spd="slow" advTm="23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04  </a:t>
            </a:r>
            <a:r>
              <a:rPr lang="zh-CN" altLang="en-US" dirty="0"/>
              <a:t>研究成果与应用</a:t>
            </a:r>
            <a:endParaRPr lang="zh-CN" altLang="en-US" dirty="0"/>
          </a:p>
        </p:txBody>
      </p:sp>
      <p:sp>
        <p:nvSpPr>
          <p:cNvPr id="4" name="椭圆 1"/>
          <p:cNvSpPr>
            <a:spLocks noChangeArrowheads="1"/>
          </p:cNvSpPr>
          <p:nvPr/>
        </p:nvSpPr>
        <p:spPr bwMode="auto">
          <a:xfrm>
            <a:off x="1009525" y="1554696"/>
            <a:ext cx="2479675" cy="2651125"/>
          </a:xfrm>
          <a:custGeom>
            <a:avLst/>
            <a:gdLst>
              <a:gd name="T0" fmla="*/ 0 w 1751265"/>
              <a:gd name="T1" fmla="*/ 0 h 1872208"/>
              <a:gd name="T2" fmla="*/ 1751265 w 1751265"/>
              <a:gd name="T3" fmla="*/ 1872208 h 1872208"/>
            </a:gdLst>
            <a:ahLst/>
            <a:cxnLst/>
            <a:rect l="T0" t="T1" r="T2" b="T3"/>
            <a:pathLst>
              <a:path w="1751265" h="1872208">
                <a:moveTo>
                  <a:pt x="936104" y="0"/>
                </a:moveTo>
                <a:cubicBezTo>
                  <a:pt x="1286069" y="0"/>
                  <a:pt x="1591179" y="192044"/>
                  <a:pt x="1751265" y="476797"/>
                </a:cubicBezTo>
                <a:cubicBezTo>
                  <a:pt x="1668191" y="615556"/>
                  <a:pt x="1621028" y="777971"/>
                  <a:pt x="1621028" y="951401"/>
                </a:cubicBezTo>
                <a:cubicBezTo>
                  <a:pt x="1621028" y="1118433"/>
                  <a:pt x="1664775" y="1275246"/>
                  <a:pt x="1741972" y="1410708"/>
                </a:cubicBezTo>
                <a:cubicBezTo>
                  <a:pt x="1580006" y="1687123"/>
                  <a:pt x="1279670" y="1872208"/>
                  <a:pt x="936104" y="1872208"/>
                </a:cubicBezTo>
                <a:cubicBezTo>
                  <a:pt x="419108" y="1872208"/>
                  <a:pt x="0" y="1453100"/>
                  <a:pt x="0" y="936104"/>
                </a:cubicBezTo>
                <a:cubicBezTo>
                  <a:pt x="0" y="419108"/>
                  <a:pt x="419108" y="0"/>
                  <a:pt x="9361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endParaRPr lang="zh-CN" altLang="zh-CN">
              <a:solidFill>
                <a:schemeClr val="bg1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" name="椭圆 4"/>
          <p:cNvSpPr>
            <a:spLocks noChangeArrowheads="1"/>
          </p:cNvSpPr>
          <p:nvPr/>
        </p:nvSpPr>
        <p:spPr bwMode="auto">
          <a:xfrm>
            <a:off x="8453312" y="1576921"/>
            <a:ext cx="2651125" cy="265112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endParaRPr lang="zh-CN" altLang="zh-CN">
              <a:solidFill>
                <a:schemeClr val="bg1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" name="椭圆 1"/>
          <p:cNvSpPr>
            <a:spLocks noChangeArrowheads="1"/>
          </p:cNvSpPr>
          <p:nvPr/>
        </p:nvSpPr>
        <p:spPr bwMode="auto">
          <a:xfrm>
            <a:off x="3489200" y="1576921"/>
            <a:ext cx="2479675" cy="2651125"/>
          </a:xfrm>
          <a:custGeom>
            <a:avLst/>
            <a:gdLst>
              <a:gd name="T0" fmla="*/ 0 w 1751265"/>
              <a:gd name="T1" fmla="*/ 0 h 1872208"/>
              <a:gd name="T2" fmla="*/ 1751265 w 1751265"/>
              <a:gd name="T3" fmla="*/ 1872208 h 1872208"/>
            </a:gdLst>
            <a:ahLst/>
            <a:cxnLst/>
            <a:rect l="T0" t="T1" r="T2" b="T3"/>
            <a:pathLst>
              <a:path w="1751265" h="1872208">
                <a:moveTo>
                  <a:pt x="936104" y="0"/>
                </a:moveTo>
                <a:cubicBezTo>
                  <a:pt x="1286069" y="0"/>
                  <a:pt x="1591179" y="192044"/>
                  <a:pt x="1751265" y="476797"/>
                </a:cubicBezTo>
                <a:cubicBezTo>
                  <a:pt x="1668191" y="615556"/>
                  <a:pt x="1621028" y="777971"/>
                  <a:pt x="1621028" y="951401"/>
                </a:cubicBezTo>
                <a:cubicBezTo>
                  <a:pt x="1621028" y="1118433"/>
                  <a:pt x="1664775" y="1275246"/>
                  <a:pt x="1741972" y="1410708"/>
                </a:cubicBezTo>
                <a:cubicBezTo>
                  <a:pt x="1580006" y="1687123"/>
                  <a:pt x="1279670" y="1872208"/>
                  <a:pt x="936104" y="1872208"/>
                </a:cubicBezTo>
                <a:cubicBezTo>
                  <a:pt x="419108" y="1872208"/>
                  <a:pt x="0" y="1453100"/>
                  <a:pt x="0" y="936104"/>
                </a:cubicBezTo>
                <a:cubicBezTo>
                  <a:pt x="0" y="419108"/>
                  <a:pt x="419108" y="0"/>
                  <a:pt x="93610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endParaRPr lang="zh-CN" altLang="zh-CN">
              <a:solidFill>
                <a:schemeClr val="bg1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7" name="椭圆 1"/>
          <p:cNvSpPr>
            <a:spLocks noChangeArrowheads="1"/>
          </p:cNvSpPr>
          <p:nvPr/>
        </p:nvSpPr>
        <p:spPr bwMode="auto">
          <a:xfrm>
            <a:off x="5968875" y="1576921"/>
            <a:ext cx="2479675" cy="2651125"/>
          </a:xfrm>
          <a:custGeom>
            <a:avLst/>
            <a:gdLst>
              <a:gd name="T0" fmla="*/ 0 w 1751265"/>
              <a:gd name="T1" fmla="*/ 0 h 1872208"/>
              <a:gd name="T2" fmla="*/ 1751265 w 1751265"/>
              <a:gd name="T3" fmla="*/ 1872208 h 1872208"/>
            </a:gdLst>
            <a:ahLst/>
            <a:cxnLst/>
            <a:rect l="T0" t="T1" r="T2" b="T3"/>
            <a:pathLst>
              <a:path w="1751265" h="1872208">
                <a:moveTo>
                  <a:pt x="936104" y="0"/>
                </a:moveTo>
                <a:cubicBezTo>
                  <a:pt x="1286069" y="0"/>
                  <a:pt x="1591179" y="192044"/>
                  <a:pt x="1751265" y="476797"/>
                </a:cubicBezTo>
                <a:cubicBezTo>
                  <a:pt x="1668191" y="615556"/>
                  <a:pt x="1621028" y="777971"/>
                  <a:pt x="1621028" y="951401"/>
                </a:cubicBezTo>
                <a:cubicBezTo>
                  <a:pt x="1621028" y="1118433"/>
                  <a:pt x="1664775" y="1275246"/>
                  <a:pt x="1741972" y="1410708"/>
                </a:cubicBezTo>
                <a:cubicBezTo>
                  <a:pt x="1580006" y="1687123"/>
                  <a:pt x="1279670" y="1872208"/>
                  <a:pt x="936104" y="1872208"/>
                </a:cubicBezTo>
                <a:cubicBezTo>
                  <a:pt x="419108" y="1872208"/>
                  <a:pt x="0" y="1453100"/>
                  <a:pt x="0" y="936104"/>
                </a:cubicBezTo>
                <a:cubicBezTo>
                  <a:pt x="0" y="419108"/>
                  <a:pt x="419108" y="0"/>
                  <a:pt x="9361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endParaRPr lang="zh-CN" altLang="zh-CN">
              <a:solidFill>
                <a:schemeClr val="bg1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" name="TextBox 14"/>
          <p:cNvSpPr>
            <a:spLocks noChangeArrowheads="1"/>
          </p:cNvSpPr>
          <p:nvPr/>
        </p:nvSpPr>
        <p:spPr bwMode="auto">
          <a:xfrm>
            <a:off x="2000125" y="1570571"/>
            <a:ext cx="601662" cy="754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sz="3200" b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01</a:t>
            </a:r>
            <a:endParaRPr lang="zh-CN" altLang="en-US" sz="3200" b="1">
              <a:solidFill>
                <a:schemeClr val="bg1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9" name="TextBox 15"/>
          <p:cNvSpPr>
            <a:spLocks noChangeArrowheads="1"/>
          </p:cNvSpPr>
          <p:nvPr/>
        </p:nvSpPr>
        <p:spPr bwMode="auto">
          <a:xfrm>
            <a:off x="4521182" y="1570571"/>
            <a:ext cx="601447" cy="7546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sz="3200" b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02</a:t>
            </a:r>
            <a:endParaRPr lang="zh-CN" altLang="en-US" sz="3200" b="1">
              <a:solidFill>
                <a:schemeClr val="bg1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10" name="TextBox 16"/>
          <p:cNvSpPr>
            <a:spLocks noChangeArrowheads="1"/>
          </p:cNvSpPr>
          <p:nvPr/>
        </p:nvSpPr>
        <p:spPr bwMode="auto">
          <a:xfrm>
            <a:off x="6944501" y="1570571"/>
            <a:ext cx="601447" cy="7546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sz="3200" b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03</a:t>
            </a:r>
            <a:endParaRPr lang="zh-CN" altLang="en-US" sz="3200" b="1">
              <a:solidFill>
                <a:schemeClr val="bg1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11" name="TextBox 17"/>
          <p:cNvSpPr>
            <a:spLocks noChangeArrowheads="1"/>
          </p:cNvSpPr>
          <p:nvPr/>
        </p:nvSpPr>
        <p:spPr bwMode="auto">
          <a:xfrm>
            <a:off x="9513870" y="1570571"/>
            <a:ext cx="601447" cy="7546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sz="3200" b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04</a:t>
            </a:r>
            <a:endParaRPr lang="zh-CN" altLang="en-US" sz="3200" b="1">
              <a:solidFill>
                <a:schemeClr val="bg1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12" name="直接连接符 11"/>
          <p:cNvSpPr>
            <a:spLocks noChangeShapeType="1"/>
          </p:cNvSpPr>
          <p:nvPr/>
        </p:nvSpPr>
        <p:spPr bwMode="auto">
          <a:xfrm>
            <a:off x="1315912" y="2397659"/>
            <a:ext cx="1819275" cy="1587"/>
          </a:xfrm>
          <a:prstGeom prst="line">
            <a:avLst/>
          </a:prstGeom>
          <a:noFill/>
          <a:ln w="6350" cap="flat" cmpd="sng">
            <a:solidFill>
              <a:schemeClr val="bg1"/>
            </a:solidFill>
            <a:prstDash val="dash"/>
            <a:beve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3" name="直接连接符 12"/>
          <p:cNvSpPr>
            <a:spLocks noChangeShapeType="1"/>
          </p:cNvSpPr>
          <p:nvPr/>
        </p:nvSpPr>
        <p:spPr bwMode="auto">
          <a:xfrm>
            <a:off x="3819400" y="2397659"/>
            <a:ext cx="1819275" cy="1587"/>
          </a:xfrm>
          <a:prstGeom prst="line">
            <a:avLst/>
          </a:prstGeom>
          <a:noFill/>
          <a:ln w="6350" cap="flat" cmpd="sng">
            <a:solidFill>
              <a:schemeClr val="bg1"/>
            </a:solidFill>
            <a:prstDash val="dash"/>
            <a:beve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4" name="直接连接符 13"/>
          <p:cNvSpPr>
            <a:spLocks noChangeShapeType="1"/>
          </p:cNvSpPr>
          <p:nvPr/>
        </p:nvSpPr>
        <p:spPr bwMode="auto">
          <a:xfrm>
            <a:off x="6299075" y="2397659"/>
            <a:ext cx="1819275" cy="1587"/>
          </a:xfrm>
          <a:prstGeom prst="line">
            <a:avLst/>
          </a:prstGeom>
          <a:noFill/>
          <a:ln w="6350" cap="flat" cmpd="sng">
            <a:solidFill>
              <a:schemeClr val="bg1"/>
            </a:solidFill>
            <a:prstDash val="dash"/>
            <a:beve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5" name="直接连接符 14"/>
          <p:cNvSpPr>
            <a:spLocks noChangeShapeType="1"/>
          </p:cNvSpPr>
          <p:nvPr/>
        </p:nvSpPr>
        <p:spPr bwMode="auto">
          <a:xfrm>
            <a:off x="8791450" y="2397659"/>
            <a:ext cx="2032000" cy="1587"/>
          </a:xfrm>
          <a:prstGeom prst="line">
            <a:avLst/>
          </a:prstGeom>
          <a:noFill/>
          <a:ln w="6350" cap="flat" cmpd="sng">
            <a:solidFill>
              <a:schemeClr val="bg1"/>
            </a:solidFill>
            <a:prstDash val="dash"/>
            <a:beve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7" name="TextBox 23"/>
          <p:cNvSpPr>
            <a:spLocks noChangeArrowheads="1"/>
          </p:cNvSpPr>
          <p:nvPr/>
        </p:nvSpPr>
        <p:spPr bwMode="auto">
          <a:xfrm>
            <a:off x="1066958" y="2575789"/>
            <a:ext cx="2474912" cy="1135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点此输入</a:t>
            </a:r>
            <a:endParaRPr lang="en-US" altLang="zh-CN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小标题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4" name="矩形 23"/>
          <p:cNvSpPr>
            <a:spLocks noChangeArrowheads="1"/>
          </p:cNvSpPr>
          <p:nvPr/>
        </p:nvSpPr>
        <p:spPr bwMode="auto">
          <a:xfrm>
            <a:off x="1191127" y="4628181"/>
            <a:ext cx="2219658" cy="10864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lnSpc>
                <a:spcPct val="120000"/>
              </a:lnSpc>
              <a:spcBef>
                <a:spcPct val="0"/>
              </a:spcBef>
              <a:buNone/>
            </a:pPr>
            <a:r>
              <a:rPr sz="18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点击此处更换文本https://baoyusucai.taobao.com/</a:t>
            </a:r>
            <a:endParaRPr sz="1800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pitchFamily="34" charset="-122"/>
            </a:endParaRPr>
          </a:p>
        </p:txBody>
      </p:sp>
      <p:sp>
        <p:nvSpPr>
          <p:cNvPr id="25" name="矩形 24"/>
          <p:cNvSpPr>
            <a:spLocks noChangeArrowheads="1"/>
          </p:cNvSpPr>
          <p:nvPr/>
        </p:nvSpPr>
        <p:spPr bwMode="auto">
          <a:xfrm>
            <a:off x="3619208" y="4628181"/>
            <a:ext cx="2219658" cy="10864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lnSpc>
                <a:spcPct val="120000"/>
              </a:lnSpc>
              <a:spcBef>
                <a:spcPct val="0"/>
              </a:spcBef>
              <a:buNone/>
            </a:pPr>
            <a:r>
              <a:rPr sz="18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点击此处更换文本https://baoyusucai.taobao.com/</a:t>
            </a:r>
            <a:endParaRPr sz="1800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pitchFamily="34" charset="-122"/>
            </a:endParaRPr>
          </a:p>
        </p:txBody>
      </p:sp>
      <p:sp>
        <p:nvSpPr>
          <p:cNvPr id="26" name="矩形 25"/>
          <p:cNvSpPr>
            <a:spLocks noChangeArrowheads="1"/>
          </p:cNvSpPr>
          <p:nvPr/>
        </p:nvSpPr>
        <p:spPr bwMode="auto">
          <a:xfrm>
            <a:off x="6098883" y="4628181"/>
            <a:ext cx="2219658" cy="10864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lnSpc>
                <a:spcPct val="120000"/>
              </a:lnSpc>
              <a:spcBef>
                <a:spcPct val="0"/>
              </a:spcBef>
              <a:buNone/>
            </a:pPr>
            <a:r>
              <a:rPr sz="18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点击此处更换文本https://baoyusucai.taobao.com/</a:t>
            </a:r>
            <a:endParaRPr sz="1800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pitchFamily="34" charset="-122"/>
            </a:endParaRPr>
          </a:p>
        </p:txBody>
      </p:sp>
      <p:sp>
        <p:nvSpPr>
          <p:cNvPr id="27" name="矩形 26"/>
          <p:cNvSpPr>
            <a:spLocks noChangeArrowheads="1"/>
          </p:cNvSpPr>
          <p:nvPr/>
        </p:nvSpPr>
        <p:spPr bwMode="auto">
          <a:xfrm>
            <a:off x="8704764" y="4628181"/>
            <a:ext cx="2219658" cy="10864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lnSpc>
                <a:spcPct val="120000"/>
              </a:lnSpc>
              <a:spcBef>
                <a:spcPct val="0"/>
              </a:spcBef>
              <a:buNone/>
            </a:pPr>
            <a:r>
              <a:rPr sz="18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点击此处更换文本https://baoyusucai.taobao.com/</a:t>
            </a:r>
            <a:endParaRPr sz="1800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pitchFamily="34" charset="-122"/>
            </a:endParaRPr>
          </a:p>
        </p:txBody>
      </p:sp>
      <p:sp>
        <p:nvSpPr>
          <p:cNvPr id="28" name="TextBox 23"/>
          <p:cNvSpPr>
            <a:spLocks noChangeArrowheads="1"/>
          </p:cNvSpPr>
          <p:nvPr/>
        </p:nvSpPr>
        <p:spPr bwMode="auto">
          <a:xfrm>
            <a:off x="3511655" y="2575789"/>
            <a:ext cx="2474912" cy="1135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点此输入</a:t>
            </a:r>
            <a:endParaRPr lang="en-US" altLang="zh-CN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小标题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9" name="TextBox 23"/>
          <p:cNvSpPr>
            <a:spLocks noChangeArrowheads="1"/>
          </p:cNvSpPr>
          <p:nvPr/>
        </p:nvSpPr>
        <p:spPr bwMode="auto">
          <a:xfrm>
            <a:off x="6009021" y="2575789"/>
            <a:ext cx="2474912" cy="1135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点此输入</a:t>
            </a:r>
            <a:endParaRPr lang="en-US" altLang="zh-CN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小标题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0" name="TextBox 23"/>
          <p:cNvSpPr>
            <a:spLocks noChangeArrowheads="1"/>
          </p:cNvSpPr>
          <p:nvPr/>
        </p:nvSpPr>
        <p:spPr bwMode="auto">
          <a:xfrm>
            <a:off x="8577137" y="2578476"/>
            <a:ext cx="2474912" cy="1135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点此输入</a:t>
            </a:r>
            <a:endParaRPr lang="en-US" altLang="zh-CN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小标题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22">
        <p15:prstTrans prst="pageCurlDouble"/>
      </p:transition>
    </mc:Choice>
    <mc:Fallback>
      <p:transition spd="slow" advTm="22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04  </a:t>
            </a:r>
            <a:r>
              <a:rPr lang="zh-CN" altLang="en-US" dirty="0"/>
              <a:t>研究成果与应用</a:t>
            </a:r>
            <a:endParaRPr lang="zh-CN" altLang="en-US" dirty="0"/>
          </a:p>
        </p:txBody>
      </p:sp>
      <p:cxnSp>
        <p:nvCxnSpPr>
          <p:cNvPr id="3" name="肘形连接符 46"/>
          <p:cNvCxnSpPr>
            <a:stCxn id="33" idx="6"/>
            <a:endCxn id="15" idx="2"/>
          </p:cNvCxnSpPr>
          <p:nvPr/>
        </p:nvCxnSpPr>
        <p:spPr>
          <a:xfrm>
            <a:off x="4671915" y="2250578"/>
            <a:ext cx="5359962" cy="1096970"/>
          </a:xfrm>
          <a:prstGeom prst="bentConnector3">
            <a:avLst>
              <a:gd name="adj1" fmla="val 50000"/>
            </a:avLst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组合 3"/>
          <p:cNvGrpSpPr/>
          <p:nvPr/>
        </p:nvGrpSpPr>
        <p:grpSpPr>
          <a:xfrm>
            <a:off x="3915915" y="1872578"/>
            <a:ext cx="756000" cy="756000"/>
            <a:chOff x="4534974" y="2492893"/>
            <a:chExt cx="756000" cy="756000"/>
          </a:xfrm>
          <a:solidFill>
            <a:schemeClr val="accent3"/>
          </a:solidFill>
        </p:grpSpPr>
        <p:sp>
          <p:nvSpPr>
            <p:cNvPr id="33" name="椭圆 32"/>
            <p:cNvSpPr/>
            <p:nvPr/>
          </p:nvSpPr>
          <p:spPr>
            <a:xfrm>
              <a:off x="4534974" y="2492893"/>
              <a:ext cx="756000" cy="756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grpSp>
          <p:nvGrpSpPr>
            <p:cNvPr id="34" name="组合 33"/>
            <p:cNvGrpSpPr/>
            <p:nvPr/>
          </p:nvGrpSpPr>
          <p:grpSpPr>
            <a:xfrm>
              <a:off x="4687974" y="2629656"/>
              <a:ext cx="450000" cy="434596"/>
              <a:chOff x="5512720" y="2152017"/>
              <a:chExt cx="583915" cy="496874"/>
            </a:xfrm>
            <a:grpFill/>
          </p:grpSpPr>
          <p:sp>
            <p:nvSpPr>
              <p:cNvPr id="35" name="Freeform 159"/>
              <p:cNvSpPr/>
              <p:nvPr/>
            </p:nvSpPr>
            <p:spPr bwMode="auto">
              <a:xfrm>
                <a:off x="5574376" y="2246314"/>
                <a:ext cx="460603" cy="402577"/>
              </a:xfrm>
              <a:custGeom>
                <a:avLst/>
                <a:gdLst>
                  <a:gd name="T0" fmla="*/ 29 w 54"/>
                  <a:gd name="T1" fmla="*/ 1 h 47"/>
                  <a:gd name="T2" fmla="*/ 24 w 54"/>
                  <a:gd name="T3" fmla="*/ 1 h 47"/>
                  <a:gd name="T4" fmla="*/ 2 w 54"/>
                  <a:gd name="T5" fmla="*/ 15 h 47"/>
                  <a:gd name="T6" fmla="*/ 0 w 54"/>
                  <a:gd name="T7" fmla="*/ 20 h 47"/>
                  <a:gd name="T8" fmla="*/ 0 w 54"/>
                  <a:gd name="T9" fmla="*/ 44 h 47"/>
                  <a:gd name="T10" fmla="*/ 3 w 54"/>
                  <a:gd name="T11" fmla="*/ 47 h 47"/>
                  <a:gd name="T12" fmla="*/ 13 w 54"/>
                  <a:gd name="T13" fmla="*/ 47 h 47"/>
                  <a:gd name="T14" fmla="*/ 16 w 54"/>
                  <a:gd name="T15" fmla="*/ 44 h 47"/>
                  <a:gd name="T16" fmla="*/ 16 w 54"/>
                  <a:gd name="T17" fmla="*/ 27 h 47"/>
                  <a:gd name="T18" fmla="*/ 19 w 54"/>
                  <a:gd name="T19" fmla="*/ 24 h 47"/>
                  <a:gd name="T20" fmla="*/ 35 w 54"/>
                  <a:gd name="T21" fmla="*/ 24 h 47"/>
                  <a:gd name="T22" fmla="*/ 38 w 54"/>
                  <a:gd name="T23" fmla="*/ 27 h 47"/>
                  <a:gd name="T24" fmla="*/ 38 w 54"/>
                  <a:gd name="T25" fmla="*/ 44 h 47"/>
                  <a:gd name="T26" fmla="*/ 41 w 54"/>
                  <a:gd name="T27" fmla="*/ 47 h 47"/>
                  <a:gd name="T28" fmla="*/ 51 w 54"/>
                  <a:gd name="T29" fmla="*/ 47 h 47"/>
                  <a:gd name="T30" fmla="*/ 54 w 54"/>
                  <a:gd name="T31" fmla="*/ 44 h 47"/>
                  <a:gd name="T32" fmla="*/ 54 w 54"/>
                  <a:gd name="T33" fmla="*/ 20 h 47"/>
                  <a:gd name="T34" fmla="*/ 52 w 54"/>
                  <a:gd name="T35" fmla="*/ 16 h 47"/>
                  <a:gd name="T36" fmla="*/ 29 w 54"/>
                  <a:gd name="T37" fmla="*/ 1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4" h="47">
                    <a:moveTo>
                      <a:pt x="29" y="1"/>
                    </a:moveTo>
                    <a:cubicBezTo>
                      <a:pt x="28" y="0"/>
                      <a:pt x="25" y="0"/>
                      <a:pt x="24" y="1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1" y="16"/>
                      <a:pt x="0" y="18"/>
                      <a:pt x="0" y="20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0" y="46"/>
                      <a:pt x="1" y="47"/>
                      <a:pt x="3" y="47"/>
                    </a:cubicBezTo>
                    <a:cubicBezTo>
                      <a:pt x="13" y="47"/>
                      <a:pt x="13" y="47"/>
                      <a:pt x="13" y="47"/>
                    </a:cubicBezTo>
                    <a:cubicBezTo>
                      <a:pt x="14" y="47"/>
                      <a:pt x="16" y="46"/>
                      <a:pt x="16" y="44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16" y="26"/>
                      <a:pt x="17" y="24"/>
                      <a:pt x="19" y="24"/>
                    </a:cubicBezTo>
                    <a:cubicBezTo>
                      <a:pt x="35" y="24"/>
                      <a:pt x="35" y="24"/>
                      <a:pt x="35" y="24"/>
                    </a:cubicBezTo>
                    <a:cubicBezTo>
                      <a:pt x="37" y="24"/>
                      <a:pt x="38" y="26"/>
                      <a:pt x="38" y="27"/>
                    </a:cubicBezTo>
                    <a:cubicBezTo>
                      <a:pt x="38" y="44"/>
                      <a:pt x="38" y="44"/>
                      <a:pt x="38" y="44"/>
                    </a:cubicBezTo>
                    <a:cubicBezTo>
                      <a:pt x="38" y="46"/>
                      <a:pt x="39" y="47"/>
                      <a:pt x="41" y="47"/>
                    </a:cubicBezTo>
                    <a:cubicBezTo>
                      <a:pt x="51" y="47"/>
                      <a:pt x="51" y="47"/>
                      <a:pt x="51" y="47"/>
                    </a:cubicBezTo>
                    <a:cubicBezTo>
                      <a:pt x="53" y="47"/>
                      <a:pt x="54" y="46"/>
                      <a:pt x="54" y="44"/>
                    </a:cubicBezTo>
                    <a:cubicBezTo>
                      <a:pt x="54" y="20"/>
                      <a:pt x="54" y="20"/>
                      <a:pt x="54" y="20"/>
                    </a:cubicBezTo>
                    <a:cubicBezTo>
                      <a:pt x="54" y="19"/>
                      <a:pt x="53" y="17"/>
                      <a:pt x="52" y="16"/>
                    </a:cubicBez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90"/>
              </a:p>
            </p:txBody>
          </p:sp>
          <p:sp>
            <p:nvSpPr>
              <p:cNvPr id="36" name="Freeform 160"/>
              <p:cNvSpPr/>
              <p:nvPr/>
            </p:nvSpPr>
            <p:spPr bwMode="auto">
              <a:xfrm>
                <a:off x="5512720" y="2152017"/>
                <a:ext cx="583915" cy="224863"/>
              </a:xfrm>
              <a:custGeom>
                <a:avLst/>
                <a:gdLst>
                  <a:gd name="T0" fmla="*/ 64 w 68"/>
                  <a:gd name="T1" fmla="*/ 20 h 26"/>
                  <a:gd name="T2" fmla="*/ 61 w 68"/>
                  <a:gd name="T3" fmla="*/ 15 h 26"/>
                  <a:gd name="T4" fmla="*/ 61 w 68"/>
                  <a:gd name="T5" fmla="*/ 10 h 26"/>
                  <a:gd name="T6" fmla="*/ 58 w 68"/>
                  <a:gd name="T7" fmla="*/ 7 h 26"/>
                  <a:gd name="T8" fmla="*/ 57 w 68"/>
                  <a:gd name="T9" fmla="*/ 7 h 26"/>
                  <a:gd name="T10" fmla="*/ 54 w 68"/>
                  <a:gd name="T11" fmla="*/ 10 h 26"/>
                  <a:gd name="T12" fmla="*/ 54 w 68"/>
                  <a:gd name="T13" fmla="*/ 10 h 26"/>
                  <a:gd name="T14" fmla="*/ 52 w 68"/>
                  <a:gd name="T15" fmla="*/ 12 h 26"/>
                  <a:gd name="T16" fmla="*/ 36 w 68"/>
                  <a:gd name="T17" fmla="*/ 1 h 26"/>
                  <a:gd name="T18" fmla="*/ 33 w 68"/>
                  <a:gd name="T19" fmla="*/ 0 h 26"/>
                  <a:gd name="T20" fmla="*/ 30 w 68"/>
                  <a:gd name="T21" fmla="*/ 1 h 26"/>
                  <a:gd name="T22" fmla="*/ 2 w 68"/>
                  <a:gd name="T23" fmla="*/ 20 h 26"/>
                  <a:gd name="T24" fmla="*/ 1 w 68"/>
                  <a:gd name="T25" fmla="*/ 24 h 26"/>
                  <a:gd name="T26" fmla="*/ 5 w 68"/>
                  <a:gd name="T27" fmla="*/ 24 h 26"/>
                  <a:gd name="T28" fmla="*/ 31 w 68"/>
                  <a:gd name="T29" fmla="*/ 7 h 26"/>
                  <a:gd name="T30" fmla="*/ 36 w 68"/>
                  <a:gd name="T31" fmla="*/ 7 h 26"/>
                  <a:gd name="T32" fmla="*/ 63 w 68"/>
                  <a:gd name="T33" fmla="*/ 25 h 26"/>
                  <a:gd name="T34" fmla="*/ 67 w 68"/>
                  <a:gd name="T35" fmla="*/ 25 h 26"/>
                  <a:gd name="T36" fmla="*/ 66 w 68"/>
                  <a:gd name="T37" fmla="*/ 21 h 26"/>
                  <a:gd name="T38" fmla="*/ 64 w 68"/>
                  <a:gd name="T39" fmla="*/ 2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8" h="26">
                    <a:moveTo>
                      <a:pt x="64" y="20"/>
                    </a:moveTo>
                    <a:cubicBezTo>
                      <a:pt x="62" y="19"/>
                      <a:pt x="61" y="17"/>
                      <a:pt x="61" y="15"/>
                    </a:cubicBezTo>
                    <a:cubicBezTo>
                      <a:pt x="61" y="10"/>
                      <a:pt x="61" y="10"/>
                      <a:pt x="61" y="10"/>
                    </a:cubicBezTo>
                    <a:cubicBezTo>
                      <a:pt x="61" y="8"/>
                      <a:pt x="60" y="7"/>
                      <a:pt x="58" y="7"/>
                    </a:cubicBezTo>
                    <a:cubicBezTo>
                      <a:pt x="57" y="7"/>
                      <a:pt x="57" y="7"/>
                      <a:pt x="57" y="7"/>
                    </a:cubicBezTo>
                    <a:cubicBezTo>
                      <a:pt x="56" y="7"/>
                      <a:pt x="54" y="8"/>
                      <a:pt x="54" y="10"/>
                    </a:cubicBezTo>
                    <a:cubicBezTo>
                      <a:pt x="54" y="10"/>
                      <a:pt x="54" y="10"/>
                      <a:pt x="54" y="10"/>
                    </a:cubicBezTo>
                    <a:cubicBezTo>
                      <a:pt x="54" y="12"/>
                      <a:pt x="53" y="13"/>
                      <a:pt x="52" y="12"/>
                    </a:cubicBezTo>
                    <a:cubicBezTo>
                      <a:pt x="36" y="1"/>
                      <a:pt x="36" y="1"/>
                      <a:pt x="36" y="1"/>
                    </a:cubicBezTo>
                    <a:cubicBezTo>
                      <a:pt x="35" y="1"/>
                      <a:pt x="33" y="0"/>
                      <a:pt x="33" y="0"/>
                    </a:cubicBezTo>
                    <a:cubicBezTo>
                      <a:pt x="33" y="0"/>
                      <a:pt x="32" y="1"/>
                      <a:pt x="30" y="1"/>
                    </a:cubicBezTo>
                    <a:cubicBezTo>
                      <a:pt x="2" y="20"/>
                      <a:pt x="2" y="20"/>
                      <a:pt x="2" y="20"/>
                    </a:cubicBezTo>
                    <a:cubicBezTo>
                      <a:pt x="1" y="21"/>
                      <a:pt x="0" y="23"/>
                      <a:pt x="1" y="24"/>
                    </a:cubicBezTo>
                    <a:cubicBezTo>
                      <a:pt x="2" y="25"/>
                      <a:pt x="3" y="25"/>
                      <a:pt x="5" y="24"/>
                    </a:cubicBezTo>
                    <a:cubicBezTo>
                      <a:pt x="31" y="7"/>
                      <a:pt x="31" y="7"/>
                      <a:pt x="31" y="7"/>
                    </a:cubicBezTo>
                    <a:cubicBezTo>
                      <a:pt x="32" y="6"/>
                      <a:pt x="34" y="6"/>
                      <a:pt x="36" y="7"/>
                    </a:cubicBezTo>
                    <a:cubicBezTo>
                      <a:pt x="63" y="25"/>
                      <a:pt x="63" y="25"/>
                      <a:pt x="63" y="25"/>
                    </a:cubicBezTo>
                    <a:cubicBezTo>
                      <a:pt x="64" y="26"/>
                      <a:pt x="66" y="26"/>
                      <a:pt x="67" y="25"/>
                    </a:cubicBezTo>
                    <a:cubicBezTo>
                      <a:pt x="68" y="24"/>
                      <a:pt x="67" y="22"/>
                      <a:pt x="66" y="21"/>
                    </a:cubicBezTo>
                    <a:lnTo>
                      <a:pt x="64" y="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90"/>
              </a:p>
            </p:txBody>
          </p:sp>
        </p:grpSp>
      </p:grpSp>
      <p:cxnSp>
        <p:nvCxnSpPr>
          <p:cNvPr id="5" name="肘形连接符 52"/>
          <p:cNvCxnSpPr>
            <a:stCxn id="31" idx="6"/>
            <a:endCxn id="17" idx="2"/>
          </p:cNvCxnSpPr>
          <p:nvPr/>
        </p:nvCxnSpPr>
        <p:spPr>
          <a:xfrm>
            <a:off x="4671915" y="4437210"/>
            <a:ext cx="2891928" cy="531731"/>
          </a:xfrm>
          <a:prstGeom prst="bentConnector3">
            <a:avLst>
              <a:gd name="adj1" fmla="val 50000"/>
            </a:avLst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组合 5"/>
          <p:cNvGrpSpPr/>
          <p:nvPr/>
        </p:nvGrpSpPr>
        <p:grpSpPr>
          <a:xfrm>
            <a:off x="3915915" y="4059210"/>
            <a:ext cx="756000" cy="756000"/>
            <a:chOff x="4534974" y="4368345"/>
            <a:chExt cx="756000" cy="756000"/>
          </a:xfrm>
          <a:solidFill>
            <a:schemeClr val="accent3"/>
          </a:solidFill>
        </p:grpSpPr>
        <p:sp>
          <p:nvSpPr>
            <p:cNvPr id="31" name="椭圆 30"/>
            <p:cNvSpPr/>
            <p:nvPr/>
          </p:nvSpPr>
          <p:spPr>
            <a:xfrm>
              <a:off x="4534974" y="4368345"/>
              <a:ext cx="756000" cy="756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2" name="Freeform 277"/>
            <p:cNvSpPr>
              <a:spLocks noEditPoints="1"/>
            </p:cNvSpPr>
            <p:nvPr/>
          </p:nvSpPr>
          <p:spPr bwMode="auto">
            <a:xfrm>
              <a:off x="4725418" y="4490152"/>
              <a:ext cx="383972" cy="455826"/>
            </a:xfrm>
            <a:custGeom>
              <a:avLst/>
              <a:gdLst>
                <a:gd name="T0" fmla="*/ 62 w 72"/>
                <a:gd name="T1" fmla="*/ 33 h 86"/>
                <a:gd name="T2" fmla="*/ 57 w 72"/>
                <a:gd name="T3" fmla="*/ 33 h 86"/>
                <a:gd name="T4" fmla="*/ 57 w 72"/>
                <a:gd name="T5" fmla="*/ 19 h 86"/>
                <a:gd name="T6" fmla="*/ 38 w 72"/>
                <a:gd name="T7" fmla="*/ 0 h 86"/>
                <a:gd name="T8" fmla="*/ 34 w 72"/>
                <a:gd name="T9" fmla="*/ 0 h 86"/>
                <a:gd name="T10" fmla="*/ 15 w 72"/>
                <a:gd name="T11" fmla="*/ 19 h 86"/>
                <a:gd name="T12" fmla="*/ 15 w 72"/>
                <a:gd name="T13" fmla="*/ 33 h 86"/>
                <a:gd name="T14" fmla="*/ 10 w 72"/>
                <a:gd name="T15" fmla="*/ 33 h 86"/>
                <a:gd name="T16" fmla="*/ 0 w 72"/>
                <a:gd name="T17" fmla="*/ 43 h 86"/>
                <a:gd name="T18" fmla="*/ 0 w 72"/>
                <a:gd name="T19" fmla="*/ 76 h 86"/>
                <a:gd name="T20" fmla="*/ 10 w 72"/>
                <a:gd name="T21" fmla="*/ 86 h 86"/>
                <a:gd name="T22" fmla="*/ 62 w 72"/>
                <a:gd name="T23" fmla="*/ 86 h 86"/>
                <a:gd name="T24" fmla="*/ 72 w 72"/>
                <a:gd name="T25" fmla="*/ 76 h 86"/>
                <a:gd name="T26" fmla="*/ 72 w 72"/>
                <a:gd name="T27" fmla="*/ 43 h 86"/>
                <a:gd name="T28" fmla="*/ 62 w 72"/>
                <a:gd name="T29" fmla="*/ 33 h 86"/>
                <a:gd name="T30" fmla="*/ 42 w 72"/>
                <a:gd name="T31" fmla="*/ 78 h 86"/>
                <a:gd name="T32" fmla="*/ 31 w 72"/>
                <a:gd name="T33" fmla="*/ 78 h 86"/>
                <a:gd name="T34" fmla="*/ 32 w 72"/>
                <a:gd name="T35" fmla="*/ 64 h 86"/>
                <a:gd name="T36" fmla="*/ 29 w 72"/>
                <a:gd name="T37" fmla="*/ 58 h 86"/>
                <a:gd name="T38" fmla="*/ 36 w 72"/>
                <a:gd name="T39" fmla="*/ 51 h 86"/>
                <a:gd name="T40" fmla="*/ 43 w 72"/>
                <a:gd name="T41" fmla="*/ 58 h 86"/>
                <a:gd name="T42" fmla="*/ 40 w 72"/>
                <a:gd name="T43" fmla="*/ 64 h 86"/>
                <a:gd name="T44" fmla="*/ 42 w 72"/>
                <a:gd name="T45" fmla="*/ 78 h 86"/>
                <a:gd name="T46" fmla="*/ 50 w 72"/>
                <a:gd name="T47" fmla="*/ 33 h 86"/>
                <a:gd name="T48" fmla="*/ 22 w 72"/>
                <a:gd name="T49" fmla="*/ 33 h 86"/>
                <a:gd name="T50" fmla="*/ 22 w 72"/>
                <a:gd name="T51" fmla="*/ 19 h 86"/>
                <a:gd name="T52" fmla="*/ 34 w 72"/>
                <a:gd name="T53" fmla="*/ 7 h 86"/>
                <a:gd name="T54" fmla="*/ 38 w 72"/>
                <a:gd name="T55" fmla="*/ 7 h 86"/>
                <a:gd name="T56" fmla="*/ 50 w 72"/>
                <a:gd name="T57" fmla="*/ 19 h 86"/>
                <a:gd name="T58" fmla="*/ 50 w 72"/>
                <a:gd name="T59" fmla="*/ 33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2" h="86">
                  <a:moveTo>
                    <a:pt x="62" y="33"/>
                  </a:moveTo>
                  <a:cubicBezTo>
                    <a:pt x="57" y="33"/>
                    <a:pt x="57" y="33"/>
                    <a:pt x="57" y="33"/>
                  </a:cubicBezTo>
                  <a:cubicBezTo>
                    <a:pt x="57" y="19"/>
                    <a:pt x="57" y="19"/>
                    <a:pt x="57" y="19"/>
                  </a:cubicBezTo>
                  <a:cubicBezTo>
                    <a:pt x="57" y="9"/>
                    <a:pt x="49" y="0"/>
                    <a:pt x="38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4" y="0"/>
                    <a:pt x="15" y="9"/>
                    <a:pt x="15" y="19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0" y="33"/>
                    <a:pt x="10" y="33"/>
                    <a:pt x="10" y="33"/>
                  </a:cubicBezTo>
                  <a:cubicBezTo>
                    <a:pt x="5" y="33"/>
                    <a:pt x="0" y="37"/>
                    <a:pt x="0" y="43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81"/>
                    <a:pt x="5" y="86"/>
                    <a:pt x="10" y="86"/>
                  </a:cubicBezTo>
                  <a:cubicBezTo>
                    <a:pt x="62" y="86"/>
                    <a:pt x="62" y="86"/>
                    <a:pt x="62" y="86"/>
                  </a:cubicBezTo>
                  <a:cubicBezTo>
                    <a:pt x="68" y="86"/>
                    <a:pt x="72" y="81"/>
                    <a:pt x="72" y="76"/>
                  </a:cubicBezTo>
                  <a:cubicBezTo>
                    <a:pt x="72" y="43"/>
                    <a:pt x="72" y="43"/>
                    <a:pt x="72" y="43"/>
                  </a:cubicBezTo>
                  <a:cubicBezTo>
                    <a:pt x="72" y="37"/>
                    <a:pt x="68" y="33"/>
                    <a:pt x="62" y="33"/>
                  </a:cubicBezTo>
                  <a:close/>
                  <a:moveTo>
                    <a:pt x="42" y="78"/>
                  </a:moveTo>
                  <a:cubicBezTo>
                    <a:pt x="31" y="78"/>
                    <a:pt x="31" y="78"/>
                    <a:pt x="31" y="78"/>
                  </a:cubicBezTo>
                  <a:cubicBezTo>
                    <a:pt x="32" y="64"/>
                    <a:pt x="32" y="64"/>
                    <a:pt x="32" y="64"/>
                  </a:cubicBezTo>
                  <a:cubicBezTo>
                    <a:pt x="30" y="63"/>
                    <a:pt x="29" y="60"/>
                    <a:pt x="29" y="58"/>
                  </a:cubicBezTo>
                  <a:cubicBezTo>
                    <a:pt x="29" y="54"/>
                    <a:pt x="32" y="51"/>
                    <a:pt x="36" y="51"/>
                  </a:cubicBezTo>
                  <a:cubicBezTo>
                    <a:pt x="40" y="51"/>
                    <a:pt x="43" y="54"/>
                    <a:pt x="43" y="58"/>
                  </a:cubicBezTo>
                  <a:cubicBezTo>
                    <a:pt x="43" y="60"/>
                    <a:pt x="42" y="63"/>
                    <a:pt x="40" y="64"/>
                  </a:cubicBezTo>
                  <a:lnTo>
                    <a:pt x="42" y="78"/>
                  </a:lnTo>
                  <a:close/>
                  <a:moveTo>
                    <a:pt x="50" y="33"/>
                  </a:moveTo>
                  <a:cubicBezTo>
                    <a:pt x="22" y="33"/>
                    <a:pt x="22" y="33"/>
                    <a:pt x="22" y="33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3"/>
                    <a:pt x="28" y="7"/>
                    <a:pt x="34" y="7"/>
                  </a:cubicBezTo>
                  <a:cubicBezTo>
                    <a:pt x="38" y="7"/>
                    <a:pt x="38" y="7"/>
                    <a:pt x="38" y="7"/>
                  </a:cubicBezTo>
                  <a:cubicBezTo>
                    <a:pt x="45" y="7"/>
                    <a:pt x="50" y="13"/>
                    <a:pt x="50" y="19"/>
                  </a:cubicBezTo>
                  <a:lnTo>
                    <a:pt x="50" y="3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9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7" name="肘形连接符 56"/>
          <p:cNvCxnSpPr>
            <a:stCxn id="8" idx="6"/>
            <a:endCxn id="16" idx="2"/>
          </p:cNvCxnSpPr>
          <p:nvPr/>
        </p:nvCxnSpPr>
        <p:spPr>
          <a:xfrm>
            <a:off x="4671915" y="3343894"/>
            <a:ext cx="4125946" cy="985073"/>
          </a:xfrm>
          <a:prstGeom prst="bentConnector3">
            <a:avLst>
              <a:gd name="adj1" fmla="val 50000"/>
            </a:avLst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椭圆 7"/>
          <p:cNvSpPr/>
          <p:nvPr/>
        </p:nvSpPr>
        <p:spPr>
          <a:xfrm>
            <a:off x="3915915" y="2965894"/>
            <a:ext cx="756000" cy="756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/>
          </a:p>
        </p:txBody>
      </p:sp>
      <p:cxnSp>
        <p:nvCxnSpPr>
          <p:cNvPr id="9" name="直接连接符 8"/>
          <p:cNvCxnSpPr>
            <a:endCxn id="10" idx="6"/>
          </p:cNvCxnSpPr>
          <p:nvPr/>
        </p:nvCxnSpPr>
        <p:spPr>
          <a:xfrm flipH="1" flipV="1">
            <a:off x="4671915" y="5530525"/>
            <a:ext cx="1280086" cy="1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椭圆 9"/>
          <p:cNvSpPr/>
          <p:nvPr/>
        </p:nvSpPr>
        <p:spPr>
          <a:xfrm>
            <a:off x="3915915" y="5152525"/>
            <a:ext cx="756000" cy="756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1" name="任意多边形 68"/>
          <p:cNvSpPr/>
          <p:nvPr/>
        </p:nvSpPr>
        <p:spPr>
          <a:xfrm>
            <a:off x="9585326" y="2166706"/>
            <a:ext cx="1181100" cy="3698875"/>
          </a:xfrm>
          <a:custGeom>
            <a:avLst/>
            <a:gdLst>
              <a:gd name="connsiteX0" fmla="*/ 1176576 w 1181100"/>
              <a:gd name="connsiteY0" fmla="*/ 0 h 3698875"/>
              <a:gd name="connsiteX1" fmla="*/ 1181100 w 1181100"/>
              <a:gd name="connsiteY1" fmla="*/ 0 h 3698875"/>
              <a:gd name="connsiteX2" fmla="*/ 1181100 w 1181100"/>
              <a:gd name="connsiteY2" fmla="*/ 3698875 h 3698875"/>
              <a:gd name="connsiteX3" fmla="*/ 0 w 1181100"/>
              <a:gd name="connsiteY3" fmla="*/ 3698875 h 3698875"/>
              <a:gd name="connsiteX4" fmla="*/ 0 w 1181100"/>
              <a:gd name="connsiteY4" fmla="*/ 1735795 h 3698875"/>
              <a:gd name="connsiteX5" fmla="*/ 48924 w 1181100"/>
              <a:gd name="connsiteY5" fmla="*/ 1697678 h 3698875"/>
              <a:gd name="connsiteX6" fmla="*/ 278759 w 1181100"/>
              <a:gd name="connsiteY6" fmla="*/ 1500788 h 3698875"/>
              <a:gd name="connsiteX7" fmla="*/ 453153 w 1181100"/>
              <a:gd name="connsiteY7" fmla="*/ 1330349 h 3698875"/>
              <a:gd name="connsiteX8" fmla="*/ 510936 w 1181100"/>
              <a:gd name="connsiteY8" fmla="*/ 1369307 h 3698875"/>
              <a:gd name="connsiteX9" fmla="*/ 590551 w 1181100"/>
              <a:gd name="connsiteY9" fmla="*/ 1385380 h 3698875"/>
              <a:gd name="connsiteX10" fmla="*/ 795088 w 1181100"/>
              <a:gd name="connsiteY10" fmla="*/ 1180843 h 3698875"/>
              <a:gd name="connsiteX11" fmla="*/ 735181 w 1181100"/>
              <a:gd name="connsiteY11" fmla="*/ 1036213 h 3698875"/>
              <a:gd name="connsiteX12" fmla="*/ 717723 w 1181100"/>
              <a:gd name="connsiteY12" fmla="*/ 1024442 h 3698875"/>
              <a:gd name="connsiteX13" fmla="*/ 820291 w 1181100"/>
              <a:gd name="connsiteY13" fmla="*/ 886780 h 3698875"/>
              <a:gd name="connsiteX14" fmla="*/ 1174186 w 1181100"/>
              <a:gd name="connsiteY14" fmla="*/ 21448 h 3698875"/>
              <a:gd name="connsiteX15" fmla="*/ 1176576 w 1181100"/>
              <a:gd name="connsiteY15" fmla="*/ 0 h 3698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81100" h="3698875">
                <a:moveTo>
                  <a:pt x="1176576" y="0"/>
                </a:moveTo>
                <a:lnTo>
                  <a:pt x="1181100" y="0"/>
                </a:lnTo>
                <a:lnTo>
                  <a:pt x="1181100" y="3698875"/>
                </a:lnTo>
                <a:lnTo>
                  <a:pt x="0" y="3698875"/>
                </a:lnTo>
                <a:lnTo>
                  <a:pt x="0" y="1735795"/>
                </a:lnTo>
                <a:lnTo>
                  <a:pt x="48924" y="1697678"/>
                </a:lnTo>
                <a:cubicBezTo>
                  <a:pt x="129510" y="1632743"/>
                  <a:pt x="206155" y="1567101"/>
                  <a:pt x="278759" y="1500788"/>
                </a:cubicBezTo>
                <a:lnTo>
                  <a:pt x="453153" y="1330349"/>
                </a:lnTo>
                <a:lnTo>
                  <a:pt x="510936" y="1369307"/>
                </a:lnTo>
                <a:cubicBezTo>
                  <a:pt x="535406" y="1379657"/>
                  <a:pt x="562310" y="1385380"/>
                  <a:pt x="590551" y="1385380"/>
                </a:cubicBezTo>
                <a:cubicBezTo>
                  <a:pt x="703514" y="1385380"/>
                  <a:pt x="795088" y="1293806"/>
                  <a:pt x="795088" y="1180843"/>
                </a:cubicBezTo>
                <a:cubicBezTo>
                  <a:pt x="795088" y="1124362"/>
                  <a:pt x="772195" y="1073227"/>
                  <a:pt x="735181" y="1036213"/>
                </a:cubicBezTo>
                <a:lnTo>
                  <a:pt x="717723" y="1024442"/>
                </a:lnTo>
                <a:lnTo>
                  <a:pt x="820291" y="886780"/>
                </a:lnTo>
                <a:cubicBezTo>
                  <a:pt x="1010014" y="606666"/>
                  <a:pt x="1130158" y="317479"/>
                  <a:pt x="1174186" y="21448"/>
                </a:cubicBezTo>
                <a:lnTo>
                  <a:pt x="117657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2" name="任意多边形 69"/>
          <p:cNvSpPr/>
          <p:nvPr/>
        </p:nvSpPr>
        <p:spPr>
          <a:xfrm>
            <a:off x="8351310" y="3943725"/>
            <a:ext cx="1181100" cy="1921854"/>
          </a:xfrm>
          <a:custGeom>
            <a:avLst/>
            <a:gdLst>
              <a:gd name="connsiteX0" fmla="*/ 1181100 w 1181100"/>
              <a:gd name="connsiteY0" fmla="*/ 0 h 1921854"/>
              <a:gd name="connsiteX1" fmla="*/ 1181100 w 1181100"/>
              <a:gd name="connsiteY1" fmla="*/ 1921854 h 1921854"/>
              <a:gd name="connsiteX2" fmla="*/ 0 w 1181100"/>
              <a:gd name="connsiteY2" fmla="*/ 1921854 h 1921854"/>
              <a:gd name="connsiteX3" fmla="*/ 0 w 1181100"/>
              <a:gd name="connsiteY3" fmla="*/ 731966 h 1921854"/>
              <a:gd name="connsiteX4" fmla="*/ 319230 w 1181100"/>
              <a:gd name="connsiteY4" fmla="*/ 562253 h 1921854"/>
              <a:gd name="connsiteX5" fmla="*/ 425975 w 1181100"/>
              <a:gd name="connsiteY5" fmla="*/ 500289 h 1921854"/>
              <a:gd name="connsiteX6" fmla="*/ 445921 w 1181100"/>
              <a:gd name="connsiteY6" fmla="*/ 529872 h 1921854"/>
              <a:gd name="connsiteX7" fmla="*/ 590551 w 1181100"/>
              <a:gd name="connsiteY7" fmla="*/ 589779 h 1921854"/>
              <a:gd name="connsiteX8" fmla="*/ 795088 w 1181100"/>
              <a:gd name="connsiteY8" fmla="*/ 385242 h 1921854"/>
              <a:gd name="connsiteX9" fmla="*/ 779015 w 1181100"/>
              <a:gd name="connsiteY9" fmla="*/ 305627 h 1921854"/>
              <a:gd name="connsiteX10" fmla="*/ 768996 w 1181100"/>
              <a:gd name="connsiteY10" fmla="*/ 290767 h 1921854"/>
              <a:gd name="connsiteX11" fmla="*/ 952789 w 1181100"/>
              <a:gd name="connsiteY11" fmla="*/ 167545 h 1921854"/>
              <a:gd name="connsiteX12" fmla="*/ 1140954 w 1181100"/>
              <a:gd name="connsiteY12" fmla="*/ 31276 h 1921854"/>
              <a:gd name="connsiteX13" fmla="*/ 1181100 w 1181100"/>
              <a:gd name="connsiteY13" fmla="*/ 0 h 1921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81100" h="1921854">
                <a:moveTo>
                  <a:pt x="1181100" y="0"/>
                </a:moveTo>
                <a:lnTo>
                  <a:pt x="1181100" y="1921854"/>
                </a:lnTo>
                <a:lnTo>
                  <a:pt x="0" y="1921854"/>
                </a:lnTo>
                <a:lnTo>
                  <a:pt x="0" y="731966"/>
                </a:lnTo>
                <a:lnTo>
                  <a:pt x="319230" y="562253"/>
                </a:lnTo>
                <a:lnTo>
                  <a:pt x="425975" y="500289"/>
                </a:lnTo>
                <a:lnTo>
                  <a:pt x="445921" y="529872"/>
                </a:lnTo>
                <a:cubicBezTo>
                  <a:pt x="482935" y="566886"/>
                  <a:pt x="534069" y="589779"/>
                  <a:pt x="590551" y="589779"/>
                </a:cubicBezTo>
                <a:cubicBezTo>
                  <a:pt x="703514" y="589779"/>
                  <a:pt x="795088" y="498205"/>
                  <a:pt x="795088" y="385242"/>
                </a:cubicBezTo>
                <a:cubicBezTo>
                  <a:pt x="795088" y="357001"/>
                  <a:pt x="789365" y="330097"/>
                  <a:pt x="779015" y="305627"/>
                </a:cubicBezTo>
                <a:lnTo>
                  <a:pt x="768996" y="290767"/>
                </a:lnTo>
                <a:lnTo>
                  <a:pt x="952789" y="167545"/>
                </a:lnTo>
                <a:cubicBezTo>
                  <a:pt x="1017466" y="122501"/>
                  <a:pt x="1080201" y="77074"/>
                  <a:pt x="1140954" y="31276"/>
                </a:cubicBezTo>
                <a:lnTo>
                  <a:pt x="118110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3" name="任意多边形 70"/>
          <p:cNvSpPr/>
          <p:nvPr/>
        </p:nvSpPr>
        <p:spPr>
          <a:xfrm>
            <a:off x="7117292" y="4703826"/>
            <a:ext cx="1181100" cy="1161755"/>
          </a:xfrm>
          <a:custGeom>
            <a:avLst/>
            <a:gdLst>
              <a:gd name="connsiteX0" fmla="*/ 1181100 w 1181100"/>
              <a:gd name="connsiteY0" fmla="*/ 0 h 1161755"/>
              <a:gd name="connsiteX1" fmla="*/ 1181100 w 1181100"/>
              <a:gd name="connsiteY1" fmla="*/ 1161755 h 1161755"/>
              <a:gd name="connsiteX2" fmla="*/ 0 w 1181100"/>
              <a:gd name="connsiteY2" fmla="*/ 1161755 h 1161755"/>
              <a:gd name="connsiteX3" fmla="*/ 0 w 1181100"/>
              <a:gd name="connsiteY3" fmla="*/ 517854 h 1161755"/>
              <a:gd name="connsiteX4" fmla="*/ 336342 w 1181100"/>
              <a:gd name="connsiteY4" fmla="*/ 385518 h 1161755"/>
              <a:gd name="connsiteX5" fmla="*/ 408490 w 1181100"/>
              <a:gd name="connsiteY5" fmla="*/ 354228 h 1161755"/>
              <a:gd name="connsiteX6" fmla="*/ 445921 w 1181100"/>
              <a:gd name="connsiteY6" fmla="*/ 409746 h 1161755"/>
              <a:gd name="connsiteX7" fmla="*/ 590551 w 1181100"/>
              <a:gd name="connsiteY7" fmla="*/ 469653 h 1161755"/>
              <a:gd name="connsiteX8" fmla="*/ 795088 w 1181100"/>
              <a:gd name="connsiteY8" fmla="*/ 265116 h 1161755"/>
              <a:gd name="connsiteX9" fmla="*/ 790933 w 1181100"/>
              <a:gd name="connsiteY9" fmla="*/ 223895 h 1161755"/>
              <a:gd name="connsiteX10" fmla="*/ 781056 w 1181100"/>
              <a:gd name="connsiteY10" fmla="*/ 192076 h 1161755"/>
              <a:gd name="connsiteX11" fmla="*/ 1174526 w 1181100"/>
              <a:gd name="connsiteY11" fmla="*/ 3495 h 1161755"/>
              <a:gd name="connsiteX12" fmla="*/ 1181100 w 1181100"/>
              <a:gd name="connsiteY12" fmla="*/ 0 h 11617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81100" h="1161755">
                <a:moveTo>
                  <a:pt x="1181100" y="0"/>
                </a:moveTo>
                <a:lnTo>
                  <a:pt x="1181100" y="1161755"/>
                </a:lnTo>
                <a:lnTo>
                  <a:pt x="0" y="1161755"/>
                </a:lnTo>
                <a:lnTo>
                  <a:pt x="0" y="517854"/>
                </a:lnTo>
                <a:lnTo>
                  <a:pt x="336342" y="385518"/>
                </a:lnTo>
                <a:lnTo>
                  <a:pt x="408490" y="354228"/>
                </a:lnTo>
                <a:lnTo>
                  <a:pt x="445921" y="409746"/>
                </a:lnTo>
                <a:cubicBezTo>
                  <a:pt x="482935" y="446760"/>
                  <a:pt x="534070" y="469653"/>
                  <a:pt x="590551" y="469653"/>
                </a:cubicBezTo>
                <a:cubicBezTo>
                  <a:pt x="703514" y="469653"/>
                  <a:pt x="795088" y="378079"/>
                  <a:pt x="795088" y="265116"/>
                </a:cubicBezTo>
                <a:cubicBezTo>
                  <a:pt x="795088" y="250996"/>
                  <a:pt x="793657" y="237210"/>
                  <a:pt x="790933" y="223895"/>
                </a:cubicBezTo>
                <a:lnTo>
                  <a:pt x="781056" y="192076"/>
                </a:lnTo>
                <a:lnTo>
                  <a:pt x="1174526" y="3495"/>
                </a:lnTo>
                <a:lnTo>
                  <a:pt x="118110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4" name="任意多边形 71"/>
          <p:cNvSpPr/>
          <p:nvPr/>
        </p:nvSpPr>
        <p:spPr>
          <a:xfrm>
            <a:off x="5127626" y="5242499"/>
            <a:ext cx="1936748" cy="623080"/>
          </a:xfrm>
          <a:custGeom>
            <a:avLst/>
            <a:gdLst>
              <a:gd name="connsiteX0" fmla="*/ 1936748 w 1936748"/>
              <a:gd name="connsiteY0" fmla="*/ 0 h 623080"/>
              <a:gd name="connsiteX1" fmla="*/ 1936748 w 1936748"/>
              <a:gd name="connsiteY1" fmla="*/ 623080 h 623080"/>
              <a:gd name="connsiteX2" fmla="*/ 0 w 1936748"/>
              <a:gd name="connsiteY2" fmla="*/ 623080 h 623080"/>
              <a:gd name="connsiteX3" fmla="*/ 0 w 1936748"/>
              <a:gd name="connsiteY3" fmla="*/ 613884 h 623080"/>
              <a:gd name="connsiteX4" fmla="*/ 352298 w 1936748"/>
              <a:gd name="connsiteY4" fmla="*/ 519526 h 623080"/>
              <a:gd name="connsiteX5" fmla="*/ 750617 w 1936748"/>
              <a:gd name="connsiteY5" fmla="*/ 403342 h 623080"/>
              <a:gd name="connsiteX6" fmla="*/ 791646 w 1936748"/>
              <a:gd name="connsiteY6" fmla="*/ 390480 h 623080"/>
              <a:gd name="connsiteX7" fmla="*/ 823745 w 1936748"/>
              <a:gd name="connsiteY7" fmla="*/ 438090 h 623080"/>
              <a:gd name="connsiteX8" fmla="*/ 968375 w 1936748"/>
              <a:gd name="connsiteY8" fmla="*/ 497997 h 623080"/>
              <a:gd name="connsiteX9" fmla="*/ 1172912 w 1936748"/>
              <a:gd name="connsiteY9" fmla="*/ 293460 h 623080"/>
              <a:gd name="connsiteX10" fmla="*/ 1170635 w 1936748"/>
              <a:gd name="connsiteY10" fmla="*/ 270869 h 623080"/>
              <a:gd name="connsiteX11" fmla="*/ 1509041 w 1936748"/>
              <a:gd name="connsiteY11" fmla="*/ 156899 h 623080"/>
              <a:gd name="connsiteX12" fmla="*/ 1868376 w 1936748"/>
              <a:gd name="connsiteY12" fmla="*/ 26902 h 623080"/>
              <a:gd name="connsiteX13" fmla="*/ 1936748 w 1936748"/>
              <a:gd name="connsiteY13" fmla="*/ 0 h 623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36748" h="623080">
                <a:moveTo>
                  <a:pt x="1936748" y="0"/>
                </a:moveTo>
                <a:lnTo>
                  <a:pt x="1936748" y="623080"/>
                </a:lnTo>
                <a:lnTo>
                  <a:pt x="0" y="623080"/>
                </a:lnTo>
                <a:lnTo>
                  <a:pt x="0" y="613884"/>
                </a:lnTo>
                <a:lnTo>
                  <a:pt x="352298" y="519526"/>
                </a:lnTo>
                <a:cubicBezTo>
                  <a:pt x="487129" y="481602"/>
                  <a:pt x="619924" y="442867"/>
                  <a:pt x="750617" y="403342"/>
                </a:cubicBezTo>
                <a:lnTo>
                  <a:pt x="791646" y="390480"/>
                </a:lnTo>
                <a:lnTo>
                  <a:pt x="823745" y="438090"/>
                </a:lnTo>
                <a:cubicBezTo>
                  <a:pt x="860759" y="475104"/>
                  <a:pt x="911894" y="497997"/>
                  <a:pt x="968375" y="497997"/>
                </a:cubicBezTo>
                <a:cubicBezTo>
                  <a:pt x="1081338" y="497997"/>
                  <a:pt x="1172912" y="406423"/>
                  <a:pt x="1172912" y="293460"/>
                </a:cubicBezTo>
                <a:lnTo>
                  <a:pt x="1170635" y="270869"/>
                </a:lnTo>
                <a:lnTo>
                  <a:pt x="1509041" y="156899"/>
                </a:lnTo>
                <a:cubicBezTo>
                  <a:pt x="1631071" y="114305"/>
                  <a:pt x="1750871" y="70965"/>
                  <a:pt x="1868376" y="26902"/>
                </a:cubicBezTo>
                <a:lnTo>
                  <a:pt x="193674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10031877" y="3203548"/>
            <a:ext cx="288000" cy="288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8797861" y="4184967"/>
            <a:ext cx="288000" cy="288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7563843" y="4824941"/>
            <a:ext cx="288000" cy="288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952001" y="5391959"/>
            <a:ext cx="288000" cy="288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2558847" y="1793901"/>
            <a:ext cx="1313163" cy="430879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zh-CN" altLang="en-US" sz="22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sz="2200" dirty="0">
              <a:solidFill>
                <a:srgbClr val="33333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1308984" y="2173878"/>
            <a:ext cx="2563026" cy="73723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sz="1400" dirty="0">
                <a:solidFill>
                  <a:prstClr val="black">
                    <a:lumMod val="75000"/>
                    <a:lumOff val="25000"/>
                  </a:prstClr>
                </a:solidFill>
                <a:sym typeface="微软雅黑" panose="020B0503020204020204" pitchFamily="34" charset="-122"/>
              </a:rPr>
              <a:t>点击此处更换文本https://baoyusucai.taobao.com/</a:t>
            </a:r>
            <a:endParaRPr sz="1400" dirty="0">
              <a:solidFill>
                <a:prstClr val="black">
                  <a:lumMod val="75000"/>
                  <a:lumOff val="25000"/>
                </a:prstClr>
              </a:solidFill>
              <a:sym typeface="微软雅黑" panose="020B0503020204020204" pitchFamily="34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2558847" y="2895722"/>
            <a:ext cx="1313163" cy="430879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zh-CN" altLang="en-US" sz="22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sz="2200" dirty="0">
              <a:solidFill>
                <a:srgbClr val="33333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1308984" y="3275699"/>
            <a:ext cx="2563026" cy="73723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sz="1400" dirty="0">
                <a:solidFill>
                  <a:prstClr val="black">
                    <a:lumMod val="75000"/>
                    <a:lumOff val="25000"/>
                  </a:prstClr>
                </a:solidFill>
                <a:sym typeface="微软雅黑" panose="020B0503020204020204" pitchFamily="34" charset="-122"/>
              </a:rPr>
              <a:t>点击此处更换文本https://baoyusucai.taobao.com/</a:t>
            </a:r>
            <a:endParaRPr sz="1400" dirty="0">
              <a:solidFill>
                <a:prstClr val="black">
                  <a:lumMod val="75000"/>
                  <a:lumOff val="25000"/>
                </a:prstClr>
              </a:solidFill>
              <a:sym typeface="微软雅黑" panose="020B0503020204020204" pitchFamily="34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2558847" y="3997543"/>
            <a:ext cx="1313163" cy="430879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zh-CN" altLang="en-US" sz="22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sz="2200" dirty="0">
              <a:solidFill>
                <a:srgbClr val="33333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1308984" y="4377520"/>
            <a:ext cx="2563026" cy="73723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sz="1400" dirty="0">
                <a:solidFill>
                  <a:prstClr val="black">
                    <a:lumMod val="75000"/>
                    <a:lumOff val="25000"/>
                  </a:prstClr>
                </a:solidFill>
                <a:sym typeface="微软雅黑" panose="020B0503020204020204" pitchFamily="34" charset="-122"/>
              </a:rPr>
              <a:t>点击此处更换文本https://baoyusucai.taobao.com/</a:t>
            </a:r>
            <a:endParaRPr sz="1400" dirty="0">
              <a:solidFill>
                <a:prstClr val="black">
                  <a:lumMod val="75000"/>
                  <a:lumOff val="25000"/>
                </a:prstClr>
              </a:solidFill>
              <a:sym typeface="微软雅黑" panose="020B0503020204020204" pitchFamily="34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2558847" y="5099364"/>
            <a:ext cx="1313163" cy="430879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zh-CN" altLang="en-US" sz="22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sz="2200" dirty="0">
              <a:solidFill>
                <a:srgbClr val="33333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1308984" y="5479341"/>
            <a:ext cx="2563026" cy="73723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sz="1400" dirty="0">
                <a:solidFill>
                  <a:prstClr val="black">
                    <a:lumMod val="75000"/>
                    <a:lumOff val="25000"/>
                  </a:prstClr>
                </a:solidFill>
                <a:sym typeface="微软雅黑" panose="020B0503020204020204" pitchFamily="34" charset="-122"/>
              </a:rPr>
              <a:t>点击此处更换文本https://baoyusucai.taobao.com/</a:t>
            </a:r>
            <a:endParaRPr sz="1400" dirty="0">
              <a:solidFill>
                <a:prstClr val="black">
                  <a:lumMod val="75000"/>
                  <a:lumOff val="25000"/>
                </a:prstClr>
              </a:solidFill>
              <a:sym typeface="微软雅黑" panose="020B0503020204020204" pitchFamily="34" charset="-122"/>
            </a:endParaRPr>
          </a:p>
        </p:txBody>
      </p:sp>
      <p:sp>
        <p:nvSpPr>
          <p:cNvPr id="27" name="Freeform 124"/>
          <p:cNvSpPr>
            <a:spLocks noEditPoints="1"/>
          </p:cNvSpPr>
          <p:nvPr/>
        </p:nvSpPr>
        <p:spPr bwMode="auto">
          <a:xfrm>
            <a:off x="4127030" y="5342918"/>
            <a:ext cx="374650" cy="374650"/>
          </a:xfrm>
          <a:custGeom>
            <a:avLst/>
            <a:gdLst>
              <a:gd name="T0" fmla="*/ 429496599 w 208"/>
              <a:gd name="T1" fmla="*/ 0 h 208"/>
              <a:gd name="T2" fmla="*/ 0 w 208"/>
              <a:gd name="T3" fmla="*/ 432749569 h 208"/>
              <a:gd name="T4" fmla="*/ 0 w 208"/>
              <a:gd name="T5" fmla="*/ 455525768 h 208"/>
              <a:gd name="T6" fmla="*/ 0 w 208"/>
              <a:gd name="T7" fmla="*/ 455525768 h 208"/>
              <a:gd name="T8" fmla="*/ 0 w 208"/>
              <a:gd name="T9" fmla="*/ 455525768 h 208"/>
              <a:gd name="T10" fmla="*/ 0 w 208"/>
              <a:gd name="T11" fmla="*/ 676781809 h 208"/>
              <a:gd name="T12" fmla="*/ 247285211 w 208"/>
              <a:gd name="T13" fmla="*/ 676781809 h 208"/>
              <a:gd name="T14" fmla="*/ 676781809 w 208"/>
              <a:gd name="T15" fmla="*/ 247285211 h 208"/>
              <a:gd name="T16" fmla="*/ 429496599 w 208"/>
              <a:gd name="T17" fmla="*/ 0 h 208"/>
              <a:gd name="T18" fmla="*/ 491317451 w 208"/>
              <a:gd name="T19" fmla="*/ 100867308 h 208"/>
              <a:gd name="T20" fmla="*/ 91104793 w 208"/>
              <a:gd name="T21" fmla="*/ 501078164 h 208"/>
              <a:gd name="T22" fmla="*/ 29283941 w 208"/>
              <a:gd name="T23" fmla="*/ 439257312 h 208"/>
              <a:gd name="T24" fmla="*/ 429496599 w 208"/>
              <a:gd name="T25" fmla="*/ 45552397 h 208"/>
              <a:gd name="T26" fmla="*/ 491317451 w 208"/>
              <a:gd name="T27" fmla="*/ 100867308 h 208"/>
              <a:gd name="T28" fmla="*/ 29283941 w 208"/>
              <a:gd name="T29" fmla="*/ 484809708 h 208"/>
              <a:gd name="T30" fmla="*/ 191972101 w 208"/>
              <a:gd name="T31" fmla="*/ 647497869 h 208"/>
              <a:gd name="T32" fmla="*/ 29283941 w 208"/>
              <a:gd name="T33" fmla="*/ 647497869 h 208"/>
              <a:gd name="T34" fmla="*/ 29283941 w 208"/>
              <a:gd name="T35" fmla="*/ 484809708 h 208"/>
              <a:gd name="T36" fmla="*/ 237524498 w 208"/>
              <a:gd name="T37" fmla="*/ 647497869 h 208"/>
              <a:gd name="T38" fmla="*/ 113880992 w 208"/>
              <a:gd name="T39" fmla="*/ 523854363 h 208"/>
              <a:gd name="T40" fmla="*/ 514093649 w 208"/>
              <a:gd name="T41" fmla="*/ 123643506 h 208"/>
              <a:gd name="T42" fmla="*/ 631229413 w 208"/>
              <a:gd name="T43" fmla="*/ 247285211 h 208"/>
              <a:gd name="T44" fmla="*/ 237524498 w 208"/>
              <a:gd name="T45" fmla="*/ 647497869 h 208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208" h="208">
                <a:moveTo>
                  <a:pt x="132" y="0"/>
                </a:moveTo>
                <a:lnTo>
                  <a:pt x="0" y="133"/>
                </a:lnTo>
                <a:lnTo>
                  <a:pt x="0" y="140"/>
                </a:lnTo>
                <a:lnTo>
                  <a:pt x="0" y="208"/>
                </a:lnTo>
                <a:lnTo>
                  <a:pt x="76" y="208"/>
                </a:lnTo>
                <a:lnTo>
                  <a:pt x="208" y="76"/>
                </a:lnTo>
                <a:lnTo>
                  <a:pt x="132" y="0"/>
                </a:lnTo>
                <a:close/>
                <a:moveTo>
                  <a:pt x="151" y="31"/>
                </a:moveTo>
                <a:lnTo>
                  <a:pt x="28" y="154"/>
                </a:lnTo>
                <a:lnTo>
                  <a:pt x="9" y="135"/>
                </a:lnTo>
                <a:lnTo>
                  <a:pt x="132" y="14"/>
                </a:lnTo>
                <a:lnTo>
                  <a:pt x="151" y="31"/>
                </a:lnTo>
                <a:close/>
                <a:moveTo>
                  <a:pt x="9" y="149"/>
                </a:moveTo>
                <a:lnTo>
                  <a:pt x="59" y="199"/>
                </a:lnTo>
                <a:lnTo>
                  <a:pt x="9" y="199"/>
                </a:lnTo>
                <a:lnTo>
                  <a:pt x="9" y="149"/>
                </a:lnTo>
                <a:close/>
                <a:moveTo>
                  <a:pt x="73" y="199"/>
                </a:moveTo>
                <a:lnTo>
                  <a:pt x="35" y="161"/>
                </a:lnTo>
                <a:lnTo>
                  <a:pt x="158" y="38"/>
                </a:lnTo>
                <a:lnTo>
                  <a:pt x="194" y="76"/>
                </a:lnTo>
                <a:lnTo>
                  <a:pt x="73" y="19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28" name="组合 27"/>
          <p:cNvGrpSpPr/>
          <p:nvPr/>
        </p:nvGrpSpPr>
        <p:grpSpPr bwMode="auto">
          <a:xfrm>
            <a:off x="4107980" y="3147044"/>
            <a:ext cx="393700" cy="393700"/>
            <a:chOff x="2588584" y="5196206"/>
            <a:chExt cx="393803" cy="393803"/>
          </a:xfrm>
        </p:grpSpPr>
        <p:sp>
          <p:nvSpPr>
            <p:cNvPr id="29" name="Freeform 240"/>
            <p:cNvSpPr>
              <a:spLocks noEditPoints="1"/>
            </p:cNvSpPr>
            <p:nvPr/>
          </p:nvSpPr>
          <p:spPr bwMode="auto">
            <a:xfrm>
              <a:off x="2588584" y="5214270"/>
              <a:ext cx="377546" cy="375739"/>
            </a:xfrm>
            <a:custGeom>
              <a:avLst/>
              <a:gdLst>
                <a:gd name="T0" fmla="*/ 1030773515 w 88"/>
                <a:gd name="T1" fmla="*/ 802160067 h 88"/>
                <a:gd name="T2" fmla="*/ 809891944 w 88"/>
                <a:gd name="T3" fmla="*/ 1020929830 h 88"/>
                <a:gd name="T4" fmla="*/ 589010373 w 88"/>
                <a:gd name="T5" fmla="*/ 802160067 h 88"/>
                <a:gd name="T6" fmla="*/ 809891944 w 88"/>
                <a:gd name="T7" fmla="*/ 583386035 h 88"/>
                <a:gd name="T8" fmla="*/ 846706969 w 88"/>
                <a:gd name="T9" fmla="*/ 583386035 h 88"/>
                <a:gd name="T10" fmla="*/ 846706969 w 88"/>
                <a:gd name="T11" fmla="*/ 0 h 88"/>
                <a:gd name="T12" fmla="*/ 809891944 w 88"/>
                <a:gd name="T13" fmla="*/ 0 h 88"/>
                <a:gd name="T14" fmla="*/ 0 w 88"/>
                <a:gd name="T15" fmla="*/ 802160067 h 88"/>
                <a:gd name="T16" fmla="*/ 809891944 w 88"/>
                <a:gd name="T17" fmla="*/ 1604315865 h 88"/>
                <a:gd name="T18" fmla="*/ 1619783888 w 88"/>
                <a:gd name="T19" fmla="*/ 802160067 h 88"/>
                <a:gd name="T20" fmla="*/ 1619783888 w 88"/>
                <a:gd name="T21" fmla="*/ 765696305 h 88"/>
                <a:gd name="T22" fmla="*/ 1030773515 w 88"/>
                <a:gd name="T23" fmla="*/ 765696305 h 88"/>
                <a:gd name="T24" fmla="*/ 1030773515 w 88"/>
                <a:gd name="T25" fmla="*/ 802160067 h 88"/>
                <a:gd name="T26" fmla="*/ 1546158127 w 88"/>
                <a:gd name="T27" fmla="*/ 838619560 h 88"/>
                <a:gd name="T28" fmla="*/ 809891944 w 88"/>
                <a:gd name="T29" fmla="*/ 1531392611 h 88"/>
                <a:gd name="T30" fmla="*/ 73625760 w 88"/>
                <a:gd name="T31" fmla="*/ 802160067 h 88"/>
                <a:gd name="T32" fmla="*/ 773076919 w 88"/>
                <a:gd name="T33" fmla="*/ 72923254 h 88"/>
                <a:gd name="T34" fmla="*/ 773076919 w 88"/>
                <a:gd name="T35" fmla="*/ 510462780 h 88"/>
                <a:gd name="T36" fmla="*/ 515384612 w 88"/>
                <a:gd name="T37" fmla="*/ 802160067 h 88"/>
                <a:gd name="T38" fmla="*/ 809891944 w 88"/>
                <a:gd name="T39" fmla="*/ 1093853085 h 88"/>
                <a:gd name="T40" fmla="*/ 1104399275 w 88"/>
                <a:gd name="T41" fmla="*/ 838619560 h 88"/>
                <a:gd name="T42" fmla="*/ 1546158127 w 88"/>
                <a:gd name="T43" fmla="*/ 838619560 h 88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88" h="88">
                  <a:moveTo>
                    <a:pt x="56" y="44"/>
                  </a:moveTo>
                  <a:cubicBezTo>
                    <a:pt x="56" y="51"/>
                    <a:pt x="51" y="56"/>
                    <a:pt x="44" y="56"/>
                  </a:cubicBezTo>
                  <a:cubicBezTo>
                    <a:pt x="37" y="56"/>
                    <a:pt x="32" y="51"/>
                    <a:pt x="32" y="44"/>
                  </a:cubicBezTo>
                  <a:cubicBezTo>
                    <a:pt x="32" y="37"/>
                    <a:pt x="37" y="32"/>
                    <a:pt x="44" y="32"/>
                  </a:cubicBezTo>
                  <a:cubicBezTo>
                    <a:pt x="46" y="32"/>
                    <a:pt x="46" y="32"/>
                    <a:pt x="46" y="32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20" y="0"/>
                    <a:pt x="0" y="20"/>
                    <a:pt x="0" y="44"/>
                  </a:cubicBezTo>
                  <a:cubicBezTo>
                    <a:pt x="0" y="68"/>
                    <a:pt x="20" y="88"/>
                    <a:pt x="44" y="88"/>
                  </a:cubicBezTo>
                  <a:cubicBezTo>
                    <a:pt x="68" y="88"/>
                    <a:pt x="88" y="68"/>
                    <a:pt x="88" y="44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56" y="42"/>
                    <a:pt x="56" y="42"/>
                    <a:pt x="56" y="42"/>
                  </a:cubicBezTo>
                  <a:lnTo>
                    <a:pt x="56" y="44"/>
                  </a:lnTo>
                  <a:close/>
                  <a:moveTo>
                    <a:pt x="84" y="46"/>
                  </a:moveTo>
                  <a:cubicBezTo>
                    <a:pt x="83" y="67"/>
                    <a:pt x="65" y="84"/>
                    <a:pt x="44" y="84"/>
                  </a:cubicBezTo>
                  <a:cubicBezTo>
                    <a:pt x="22" y="84"/>
                    <a:pt x="4" y="66"/>
                    <a:pt x="4" y="44"/>
                  </a:cubicBezTo>
                  <a:cubicBezTo>
                    <a:pt x="4" y="23"/>
                    <a:pt x="21" y="5"/>
                    <a:pt x="42" y="4"/>
                  </a:cubicBezTo>
                  <a:cubicBezTo>
                    <a:pt x="42" y="28"/>
                    <a:pt x="42" y="28"/>
                    <a:pt x="42" y="28"/>
                  </a:cubicBezTo>
                  <a:cubicBezTo>
                    <a:pt x="34" y="29"/>
                    <a:pt x="28" y="36"/>
                    <a:pt x="28" y="44"/>
                  </a:cubicBezTo>
                  <a:cubicBezTo>
                    <a:pt x="28" y="53"/>
                    <a:pt x="35" y="60"/>
                    <a:pt x="44" y="60"/>
                  </a:cubicBezTo>
                  <a:cubicBezTo>
                    <a:pt x="52" y="60"/>
                    <a:pt x="59" y="54"/>
                    <a:pt x="60" y="46"/>
                  </a:cubicBezTo>
                  <a:lnTo>
                    <a:pt x="84" y="4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0" name="Freeform 241"/>
            <p:cNvSpPr>
              <a:spLocks noEditPoints="1"/>
            </p:cNvSpPr>
            <p:nvPr/>
          </p:nvSpPr>
          <p:spPr bwMode="auto">
            <a:xfrm>
              <a:off x="2819808" y="5196206"/>
              <a:ext cx="162579" cy="162579"/>
            </a:xfrm>
            <a:custGeom>
              <a:avLst/>
              <a:gdLst>
                <a:gd name="T0" fmla="*/ 36610224 w 38"/>
                <a:gd name="T1" fmla="*/ 0 h 38"/>
                <a:gd name="T2" fmla="*/ 0 w 38"/>
                <a:gd name="T3" fmla="*/ 0 h 38"/>
                <a:gd name="T4" fmla="*/ 0 w 38"/>
                <a:gd name="T5" fmla="*/ 695577138 h 38"/>
                <a:gd name="T6" fmla="*/ 695577138 w 38"/>
                <a:gd name="T7" fmla="*/ 695577138 h 38"/>
                <a:gd name="T8" fmla="*/ 695577138 w 38"/>
                <a:gd name="T9" fmla="*/ 658966914 h 38"/>
                <a:gd name="T10" fmla="*/ 36610224 w 38"/>
                <a:gd name="T11" fmla="*/ 0 h 38"/>
                <a:gd name="T12" fmla="*/ 73220448 w 38"/>
                <a:gd name="T13" fmla="*/ 622356690 h 38"/>
                <a:gd name="T14" fmla="*/ 73220448 w 38"/>
                <a:gd name="T15" fmla="*/ 73220448 h 38"/>
                <a:gd name="T16" fmla="*/ 622356690 w 38"/>
                <a:gd name="T17" fmla="*/ 622356690 h 38"/>
                <a:gd name="T18" fmla="*/ 73220448 w 38"/>
                <a:gd name="T19" fmla="*/ 622356690 h 38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38" h="38">
                  <a:moveTo>
                    <a:pt x="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38" y="16"/>
                    <a:pt x="22" y="0"/>
                    <a:pt x="2" y="0"/>
                  </a:cubicBezTo>
                  <a:close/>
                  <a:moveTo>
                    <a:pt x="4" y="34"/>
                  </a:moveTo>
                  <a:cubicBezTo>
                    <a:pt x="4" y="4"/>
                    <a:pt x="4" y="4"/>
                    <a:pt x="4" y="4"/>
                  </a:cubicBezTo>
                  <a:cubicBezTo>
                    <a:pt x="20" y="5"/>
                    <a:pt x="33" y="18"/>
                    <a:pt x="34" y="34"/>
                  </a:cubicBezTo>
                  <a:lnTo>
                    <a:pt x="4" y="3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prstClr val="black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23">
        <p15:prstTrans prst="pageCurlDouble"/>
      </p:transition>
    </mc:Choice>
    <mc:Fallback>
      <p:transition spd="slow" advTm="23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组合 51"/>
          <p:cNvGrpSpPr/>
          <p:nvPr/>
        </p:nvGrpSpPr>
        <p:grpSpPr>
          <a:xfrm>
            <a:off x="5826049" y="1148265"/>
            <a:ext cx="4486275" cy="657225"/>
            <a:chOff x="5681662" y="1235075"/>
            <a:chExt cx="4486275" cy="657225"/>
          </a:xfrm>
        </p:grpSpPr>
        <p:grpSp>
          <p:nvGrpSpPr>
            <p:cNvPr id="77" name="组合 76"/>
            <p:cNvGrpSpPr/>
            <p:nvPr/>
          </p:nvGrpSpPr>
          <p:grpSpPr>
            <a:xfrm>
              <a:off x="5681662" y="1235075"/>
              <a:ext cx="4486275" cy="657225"/>
              <a:chOff x="5681662" y="1235075"/>
              <a:chExt cx="4486275" cy="657225"/>
            </a:xfrm>
          </p:grpSpPr>
          <p:sp>
            <p:nvSpPr>
              <p:cNvPr id="80" name="矩形: 圆角 79"/>
              <p:cNvSpPr/>
              <p:nvPr/>
            </p:nvSpPr>
            <p:spPr>
              <a:xfrm>
                <a:off x="5681662" y="1235075"/>
                <a:ext cx="4486275" cy="657225"/>
              </a:xfrm>
              <a:prstGeom prst="roundRect">
                <a:avLst>
                  <a:gd name="adj" fmla="val 5000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81" name="直接连接符 80"/>
              <p:cNvCxnSpPr/>
              <p:nvPr/>
            </p:nvCxnSpPr>
            <p:spPr>
              <a:xfrm>
                <a:off x="6567487" y="1235075"/>
                <a:ext cx="0" cy="657225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8" name="文本框 4"/>
            <p:cNvSpPr txBox="1"/>
            <p:nvPr/>
          </p:nvSpPr>
          <p:spPr>
            <a:xfrm>
              <a:off x="5986462" y="1302077"/>
              <a:ext cx="88582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800" dirty="0">
                  <a:solidFill>
                    <a:schemeClr val="bg1"/>
                  </a:solidFill>
                  <a:latin typeface="+mn-ea"/>
                </a:rPr>
                <a:t>1</a:t>
              </a:r>
              <a:endParaRPr lang="zh-CN" altLang="en-US" sz="280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79" name="文本框 5"/>
            <p:cNvSpPr txBox="1"/>
            <p:nvPr/>
          </p:nvSpPr>
          <p:spPr>
            <a:xfrm>
              <a:off x="6648450" y="1302077"/>
              <a:ext cx="27813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2800" dirty="0">
                  <a:solidFill>
                    <a:schemeClr val="bg1"/>
                  </a:solidFill>
                  <a:latin typeface="+mn-ea"/>
                </a:rPr>
                <a:t>绪   论</a:t>
              </a:r>
              <a:endParaRPr lang="zh-CN" altLang="en-US" sz="2800" dirty="0">
                <a:solidFill>
                  <a:schemeClr val="bg1"/>
                </a:solidFill>
                <a:latin typeface="+mn-ea"/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5826049" y="2148390"/>
            <a:ext cx="4486275" cy="657225"/>
            <a:chOff x="5681662" y="1235075"/>
            <a:chExt cx="4486275" cy="657225"/>
          </a:xfrm>
        </p:grpSpPr>
        <p:grpSp>
          <p:nvGrpSpPr>
            <p:cNvPr id="72" name="组合 71"/>
            <p:cNvGrpSpPr/>
            <p:nvPr/>
          </p:nvGrpSpPr>
          <p:grpSpPr>
            <a:xfrm>
              <a:off x="5681662" y="1235075"/>
              <a:ext cx="4486275" cy="657225"/>
              <a:chOff x="5681662" y="1235075"/>
              <a:chExt cx="4486275" cy="657225"/>
            </a:xfrm>
          </p:grpSpPr>
          <p:sp>
            <p:nvSpPr>
              <p:cNvPr id="75" name="矩形: 圆角 74"/>
              <p:cNvSpPr/>
              <p:nvPr/>
            </p:nvSpPr>
            <p:spPr>
              <a:xfrm>
                <a:off x="5681662" y="1235075"/>
                <a:ext cx="4486275" cy="657225"/>
              </a:xfrm>
              <a:prstGeom prst="roundRect">
                <a:avLst>
                  <a:gd name="adj" fmla="val 5000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76" name="直接连接符 75"/>
              <p:cNvCxnSpPr/>
              <p:nvPr/>
            </p:nvCxnSpPr>
            <p:spPr>
              <a:xfrm>
                <a:off x="6567487" y="1235075"/>
                <a:ext cx="0" cy="657225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9"/>
            <p:cNvSpPr txBox="1"/>
            <p:nvPr/>
          </p:nvSpPr>
          <p:spPr>
            <a:xfrm>
              <a:off x="5986462" y="1302077"/>
              <a:ext cx="88582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800" dirty="0">
                  <a:solidFill>
                    <a:schemeClr val="bg1"/>
                  </a:solidFill>
                  <a:latin typeface="+mn-ea"/>
                </a:rPr>
                <a:t>2</a:t>
              </a:r>
              <a:endParaRPr lang="zh-CN" altLang="en-US" sz="280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74" name="文本框 10"/>
            <p:cNvSpPr txBox="1"/>
            <p:nvPr/>
          </p:nvSpPr>
          <p:spPr>
            <a:xfrm>
              <a:off x="6648450" y="1302077"/>
              <a:ext cx="27813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2800" dirty="0">
                  <a:solidFill>
                    <a:schemeClr val="bg1"/>
                  </a:solidFill>
                  <a:latin typeface="+mn-ea"/>
                </a:rPr>
                <a:t>研究方法与思路</a:t>
              </a:r>
              <a:endParaRPr lang="zh-CN" altLang="en-US" sz="2800" dirty="0">
                <a:solidFill>
                  <a:schemeClr val="bg1"/>
                </a:solidFill>
                <a:latin typeface="+mn-ea"/>
              </a:endParaRPr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5826049" y="3148515"/>
            <a:ext cx="4486275" cy="657225"/>
            <a:chOff x="5681662" y="1235075"/>
            <a:chExt cx="4486275" cy="657225"/>
          </a:xfrm>
        </p:grpSpPr>
        <p:grpSp>
          <p:nvGrpSpPr>
            <p:cNvPr id="67" name="组合 66"/>
            <p:cNvGrpSpPr/>
            <p:nvPr/>
          </p:nvGrpSpPr>
          <p:grpSpPr>
            <a:xfrm>
              <a:off x="5681662" y="1235075"/>
              <a:ext cx="4486275" cy="657225"/>
              <a:chOff x="5681662" y="1235075"/>
              <a:chExt cx="4486275" cy="657225"/>
            </a:xfrm>
          </p:grpSpPr>
          <p:sp>
            <p:nvSpPr>
              <p:cNvPr id="70" name="矩形: 圆角 69"/>
              <p:cNvSpPr/>
              <p:nvPr/>
            </p:nvSpPr>
            <p:spPr>
              <a:xfrm>
                <a:off x="5681662" y="1235075"/>
                <a:ext cx="4486275" cy="657225"/>
              </a:xfrm>
              <a:prstGeom prst="roundRect">
                <a:avLst>
                  <a:gd name="adj" fmla="val 5000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71" name="直接连接符 70"/>
              <p:cNvCxnSpPr/>
              <p:nvPr/>
            </p:nvCxnSpPr>
            <p:spPr>
              <a:xfrm>
                <a:off x="6567487" y="1235075"/>
                <a:ext cx="0" cy="657225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8" name="文本框 15"/>
            <p:cNvSpPr txBox="1"/>
            <p:nvPr/>
          </p:nvSpPr>
          <p:spPr>
            <a:xfrm>
              <a:off x="5986462" y="1302077"/>
              <a:ext cx="88582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800" dirty="0">
                  <a:solidFill>
                    <a:schemeClr val="bg1"/>
                  </a:solidFill>
                  <a:latin typeface="+mn-ea"/>
                </a:rPr>
                <a:t>3</a:t>
              </a:r>
              <a:endParaRPr lang="zh-CN" altLang="en-US" sz="280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69" name="文本框 16"/>
            <p:cNvSpPr txBox="1"/>
            <p:nvPr/>
          </p:nvSpPr>
          <p:spPr>
            <a:xfrm>
              <a:off x="6648450" y="1302077"/>
              <a:ext cx="27813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2800" kern="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关键技术</a:t>
              </a:r>
              <a:endParaRPr lang="zh-CN" altLang="en-US" sz="2800" dirty="0">
                <a:solidFill>
                  <a:schemeClr val="bg1"/>
                </a:solidFill>
                <a:latin typeface="+mn-ea"/>
              </a:endParaRPr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5826049" y="4148640"/>
            <a:ext cx="4486275" cy="657225"/>
            <a:chOff x="5681662" y="1235075"/>
            <a:chExt cx="4486275" cy="657225"/>
          </a:xfrm>
        </p:grpSpPr>
        <p:grpSp>
          <p:nvGrpSpPr>
            <p:cNvPr id="62" name="组合 61"/>
            <p:cNvGrpSpPr/>
            <p:nvPr/>
          </p:nvGrpSpPr>
          <p:grpSpPr>
            <a:xfrm>
              <a:off x="5681662" y="1235075"/>
              <a:ext cx="4486275" cy="657225"/>
              <a:chOff x="5681662" y="1235075"/>
              <a:chExt cx="4486275" cy="657225"/>
            </a:xfrm>
          </p:grpSpPr>
          <p:sp>
            <p:nvSpPr>
              <p:cNvPr id="65" name="矩形: 圆角 64"/>
              <p:cNvSpPr/>
              <p:nvPr/>
            </p:nvSpPr>
            <p:spPr>
              <a:xfrm>
                <a:off x="5681662" y="1235075"/>
                <a:ext cx="4486275" cy="657225"/>
              </a:xfrm>
              <a:prstGeom prst="roundRect">
                <a:avLst>
                  <a:gd name="adj" fmla="val 5000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66" name="直接连接符 65"/>
              <p:cNvCxnSpPr/>
              <p:nvPr/>
            </p:nvCxnSpPr>
            <p:spPr>
              <a:xfrm>
                <a:off x="6567487" y="1235075"/>
                <a:ext cx="0" cy="657225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3" name="文本框 21"/>
            <p:cNvSpPr txBox="1"/>
            <p:nvPr/>
          </p:nvSpPr>
          <p:spPr>
            <a:xfrm>
              <a:off x="5986462" y="1302077"/>
              <a:ext cx="88582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800" dirty="0">
                  <a:solidFill>
                    <a:schemeClr val="bg1"/>
                  </a:solidFill>
                  <a:latin typeface="+mn-ea"/>
                </a:rPr>
                <a:t>4</a:t>
              </a:r>
              <a:endParaRPr lang="zh-CN" altLang="en-US" sz="280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64" name="文本框 22"/>
            <p:cNvSpPr txBox="1"/>
            <p:nvPr/>
          </p:nvSpPr>
          <p:spPr>
            <a:xfrm>
              <a:off x="6648450" y="1302077"/>
              <a:ext cx="27813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2800" dirty="0">
                  <a:solidFill>
                    <a:schemeClr val="bg1"/>
                  </a:solidFill>
                  <a:latin typeface="+mn-ea"/>
                </a:rPr>
                <a:t>研究成果与应用</a:t>
              </a:r>
              <a:endParaRPr lang="zh-CN" altLang="en-US" sz="2800" dirty="0">
                <a:solidFill>
                  <a:schemeClr val="bg1"/>
                </a:solidFill>
                <a:latin typeface="+mn-ea"/>
              </a:endParaRP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5826049" y="5148765"/>
            <a:ext cx="4486275" cy="657225"/>
            <a:chOff x="5681662" y="1235075"/>
            <a:chExt cx="4486275" cy="657225"/>
          </a:xfrm>
        </p:grpSpPr>
        <p:grpSp>
          <p:nvGrpSpPr>
            <p:cNvPr id="57" name="组合 56"/>
            <p:cNvGrpSpPr/>
            <p:nvPr/>
          </p:nvGrpSpPr>
          <p:grpSpPr>
            <a:xfrm>
              <a:off x="5681662" y="1235075"/>
              <a:ext cx="4486275" cy="657225"/>
              <a:chOff x="5681662" y="1235075"/>
              <a:chExt cx="4486275" cy="657225"/>
            </a:xfrm>
          </p:grpSpPr>
          <p:sp>
            <p:nvSpPr>
              <p:cNvPr id="60" name="矩形: 圆角 59"/>
              <p:cNvSpPr/>
              <p:nvPr/>
            </p:nvSpPr>
            <p:spPr>
              <a:xfrm>
                <a:off x="5681662" y="1235075"/>
                <a:ext cx="4486275" cy="657225"/>
              </a:xfrm>
              <a:prstGeom prst="roundRect">
                <a:avLst>
                  <a:gd name="adj" fmla="val 5000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61" name="直接连接符 60"/>
              <p:cNvCxnSpPr/>
              <p:nvPr/>
            </p:nvCxnSpPr>
            <p:spPr>
              <a:xfrm>
                <a:off x="6567487" y="1235075"/>
                <a:ext cx="0" cy="657225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8" name="文本框 27"/>
            <p:cNvSpPr txBox="1"/>
            <p:nvPr/>
          </p:nvSpPr>
          <p:spPr>
            <a:xfrm>
              <a:off x="5986462" y="1302077"/>
              <a:ext cx="88582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800" dirty="0">
                  <a:solidFill>
                    <a:schemeClr val="bg1"/>
                  </a:solidFill>
                  <a:latin typeface="+mn-ea"/>
                </a:rPr>
                <a:t>5</a:t>
              </a:r>
              <a:endParaRPr lang="zh-CN" altLang="en-US" sz="280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59" name="文本框 28"/>
            <p:cNvSpPr txBox="1"/>
            <p:nvPr/>
          </p:nvSpPr>
          <p:spPr>
            <a:xfrm>
              <a:off x="6648450" y="1302077"/>
              <a:ext cx="27813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2800" dirty="0">
                  <a:solidFill>
                    <a:schemeClr val="bg1"/>
                  </a:solidFill>
                  <a:latin typeface="+mn-ea"/>
                </a:rPr>
                <a:t>论文总结</a:t>
              </a:r>
              <a:endParaRPr lang="zh-CN" altLang="en-US" sz="2800" dirty="0">
                <a:solidFill>
                  <a:schemeClr val="bg1"/>
                </a:solidFill>
                <a:latin typeface="+mn-ea"/>
              </a:endParaRPr>
            </a:p>
          </p:txBody>
        </p:sp>
      </p:grpSp>
      <p:sp>
        <p:nvSpPr>
          <p:cNvPr id="82" name="矩形 81"/>
          <p:cNvSpPr/>
          <p:nvPr/>
        </p:nvSpPr>
        <p:spPr>
          <a:xfrm>
            <a:off x="0" y="0"/>
            <a:ext cx="386213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9600" dirty="0"/>
              <a:t>目</a:t>
            </a:r>
            <a:endParaRPr lang="en-US" altLang="zh-CN" sz="9600" dirty="0"/>
          </a:p>
          <a:p>
            <a:pPr algn="ctr"/>
            <a:r>
              <a:rPr lang="zh-CN" altLang="en-US" sz="9600" dirty="0"/>
              <a:t>录</a:t>
            </a:r>
            <a:endParaRPr lang="zh-CN" altLang="en-US" sz="9600" dirty="0"/>
          </a:p>
        </p:txBody>
      </p:sp>
      <p:cxnSp>
        <p:nvCxnSpPr>
          <p:cNvPr id="85" name="直接连接符 84"/>
          <p:cNvCxnSpPr/>
          <p:nvPr/>
        </p:nvCxnSpPr>
        <p:spPr>
          <a:xfrm>
            <a:off x="4126831" y="0"/>
            <a:ext cx="0" cy="6858000"/>
          </a:xfrm>
          <a:prstGeom prst="line">
            <a:avLst/>
          </a:prstGeom>
          <a:ln w="200025" cmpd="thickThin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83" name="文本框 82"/>
          <p:cNvSpPr txBox="1"/>
          <p:nvPr/>
        </p:nvSpPr>
        <p:spPr>
          <a:xfrm>
            <a:off x="3891785" y="505326"/>
            <a:ext cx="492443" cy="2489406"/>
          </a:xfrm>
          <a:prstGeom prst="rect">
            <a:avLst/>
          </a:prstGeom>
        </p:spPr>
        <p:txBody>
          <a:bodyPr vert="eaVert" wrap="square" lIns="0" tIns="0" rIns="0" bIns="0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accent1"/>
                </a:solidFill>
                <a:sym typeface="Arial" panose="020B0604020202020204" pitchFamily="34" charset="0"/>
              </a:rPr>
              <a:t>CONTENTS</a:t>
            </a:r>
            <a:endParaRPr lang="zh-CN" altLang="en-US" sz="3200" dirty="0">
              <a:solidFill>
                <a:schemeClr val="accent1"/>
              </a:solidFill>
              <a:sym typeface="Arial" panose="020B0604020202020204" pitchFamily="34" charset="0"/>
            </a:endParaRPr>
          </a:p>
        </p:txBody>
      </p:sp>
      <p:sp>
        <p:nvSpPr>
          <p:cNvPr id="86" name="矩形 85"/>
          <p:cNvSpPr/>
          <p:nvPr/>
        </p:nvSpPr>
        <p:spPr>
          <a:xfrm>
            <a:off x="-8774" y="-17294"/>
            <a:ext cx="3862133" cy="6858000"/>
          </a:xfrm>
          <a:prstGeom prst="rect">
            <a:avLst/>
          </a:prstGeom>
          <a:blipFill dpi="0" rotWithShape="1">
            <a:blip r:embed="rId1"/>
            <a:srcRect/>
            <a:tile tx="-3175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6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22">
        <p:blinds dir="vert"/>
      </p:transition>
    </mc:Choice>
    <mc:Fallback>
      <p:transition spd="slow" advTm="22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/>
        </p:nvSpPr>
        <p:spPr>
          <a:xfrm>
            <a:off x="0" y="3773936"/>
            <a:ext cx="12192000" cy="30840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5072973" y="691201"/>
            <a:ext cx="2046054" cy="2046054"/>
            <a:chOff x="952456" y="3218117"/>
            <a:chExt cx="877066" cy="877066"/>
          </a:xfrm>
        </p:grpSpPr>
        <p:sp>
          <p:nvSpPr>
            <p:cNvPr id="16" name="椭圆 15"/>
            <p:cNvSpPr>
              <a:spLocks noChangeArrowheads="1"/>
            </p:cNvSpPr>
            <p:nvPr/>
          </p:nvSpPr>
          <p:spPr bwMode="auto">
            <a:xfrm>
              <a:off x="952456" y="3218117"/>
              <a:ext cx="877066" cy="877066"/>
            </a:xfrm>
            <a:prstGeom prst="ellipse">
              <a:avLst/>
            </a:prstGeom>
            <a:solidFill>
              <a:schemeClr val="accent1"/>
            </a:solidFill>
            <a:ln w="76200" cap="sq" cmpd="sng">
              <a:noFill/>
              <a:round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zh-CN" sz="24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pic>
          <p:nvPicPr>
            <p:cNvPr id="17" name="Picture 3"/>
            <p:cNvPicPr>
              <a:picLocks noChangeAspect="1" noChangeArrowheads="1"/>
            </p:cNvPicPr>
            <p:nvPr/>
          </p:nvPicPr>
          <p:blipFill>
            <a:blip r:embed="rId1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1152087" y="3336646"/>
              <a:ext cx="477805" cy="577521"/>
            </a:xfrm>
            <a:prstGeom prst="rect">
              <a:avLst/>
            </a:prstGeom>
            <a:noFill/>
          </p:spPr>
        </p:pic>
      </p:grpSp>
      <p:sp>
        <p:nvSpPr>
          <p:cNvPr id="3" name="TextBox 37"/>
          <p:cNvSpPr txBox="1"/>
          <p:nvPr/>
        </p:nvSpPr>
        <p:spPr>
          <a:xfrm>
            <a:off x="5080338" y="2877706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6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  <a:endParaRPr lang="zh-CN" altLang="en-US" sz="36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3229178" y="4614394"/>
            <a:ext cx="5733645" cy="1405300"/>
            <a:chOff x="3229178" y="4530163"/>
            <a:chExt cx="5733645" cy="1405300"/>
          </a:xfrm>
        </p:grpSpPr>
        <p:grpSp>
          <p:nvGrpSpPr>
            <p:cNvPr id="19" name="组合 18"/>
            <p:cNvGrpSpPr/>
            <p:nvPr/>
          </p:nvGrpSpPr>
          <p:grpSpPr>
            <a:xfrm>
              <a:off x="3229178" y="4530163"/>
              <a:ext cx="2309501" cy="461665"/>
              <a:chOff x="2239624" y="4804168"/>
              <a:chExt cx="2309501" cy="461665"/>
            </a:xfrm>
          </p:grpSpPr>
          <p:sp>
            <p:nvSpPr>
              <p:cNvPr id="4" name="TextBox 49"/>
              <p:cNvSpPr txBox="1"/>
              <p:nvPr/>
            </p:nvSpPr>
            <p:spPr>
              <a:xfrm>
                <a:off x="2517800" y="4804168"/>
                <a:ext cx="203132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2400" dirty="0">
                    <a:solidFill>
                      <a:schemeClr val="bg2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输入二级标题</a:t>
                </a:r>
                <a:endParaRPr lang="zh-CN" altLang="en-US" sz="2400" dirty="0">
                  <a:solidFill>
                    <a:schemeClr val="bg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1" name="椭圆 10"/>
              <p:cNvSpPr>
                <a:spLocks noChangeArrowheads="1"/>
              </p:cNvSpPr>
              <p:nvPr/>
            </p:nvSpPr>
            <p:spPr bwMode="auto">
              <a:xfrm>
                <a:off x="2239624" y="4944979"/>
                <a:ext cx="180975" cy="180044"/>
              </a:xfrm>
              <a:prstGeom prst="ellipse">
                <a:avLst/>
              </a:prstGeom>
              <a:solidFill>
                <a:schemeClr val="accent1"/>
              </a:solidFill>
              <a:ln w="38100" cap="flat" cmpd="sng">
                <a:solidFill>
                  <a:schemeClr val="bg1"/>
                </a:solidFill>
                <a:round/>
              </a:ln>
              <a:effectLst/>
            </p:spPr>
            <p:txBody>
              <a:bodyPr lIns="90170" tIns="46990" rIns="90170" bIns="4699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eaLnBrk="0" hangingPunct="0"/>
                <a:endParaRPr lang="zh-CN" altLang="zh-CN">
                  <a:solidFill>
                    <a:srgbClr val="FFFFFF"/>
                  </a:solidFill>
                  <a:latin typeface="造字工房悦黑体验版纤细体" pitchFamily="50" charset="-122"/>
                  <a:ea typeface="造字工房悦黑体验版纤细体" pitchFamily="50" charset="-122"/>
                  <a:sym typeface="造字工房悦黑体验版纤细体" pitchFamily="50" charset="-122"/>
                </a:endParaRPr>
              </a:p>
            </p:txBody>
          </p:sp>
        </p:grpSp>
        <p:grpSp>
          <p:nvGrpSpPr>
            <p:cNvPr id="20" name="组合 19"/>
            <p:cNvGrpSpPr/>
            <p:nvPr/>
          </p:nvGrpSpPr>
          <p:grpSpPr>
            <a:xfrm>
              <a:off x="3229178" y="5473798"/>
              <a:ext cx="2309501" cy="461665"/>
              <a:chOff x="2239624" y="4804168"/>
              <a:chExt cx="2309501" cy="461665"/>
            </a:xfrm>
          </p:grpSpPr>
          <p:sp>
            <p:nvSpPr>
              <p:cNvPr id="21" name="TextBox 49"/>
              <p:cNvSpPr txBox="1"/>
              <p:nvPr/>
            </p:nvSpPr>
            <p:spPr>
              <a:xfrm>
                <a:off x="2517800" y="4804168"/>
                <a:ext cx="203132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2400" dirty="0">
                    <a:solidFill>
                      <a:schemeClr val="bg2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输入二级标题</a:t>
                </a:r>
                <a:endParaRPr lang="zh-CN" altLang="en-US" sz="2400" dirty="0">
                  <a:solidFill>
                    <a:schemeClr val="bg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2" name="椭圆 21"/>
              <p:cNvSpPr>
                <a:spLocks noChangeArrowheads="1"/>
              </p:cNvSpPr>
              <p:nvPr/>
            </p:nvSpPr>
            <p:spPr bwMode="auto">
              <a:xfrm>
                <a:off x="2239624" y="4944979"/>
                <a:ext cx="180975" cy="180044"/>
              </a:xfrm>
              <a:prstGeom prst="ellipse">
                <a:avLst/>
              </a:prstGeom>
              <a:solidFill>
                <a:schemeClr val="accent1"/>
              </a:solidFill>
              <a:ln w="38100" cap="flat" cmpd="sng">
                <a:solidFill>
                  <a:schemeClr val="bg1"/>
                </a:solidFill>
                <a:round/>
              </a:ln>
              <a:effectLst/>
            </p:spPr>
            <p:txBody>
              <a:bodyPr lIns="90170" tIns="46990" rIns="90170" bIns="4699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eaLnBrk="0" hangingPunct="0"/>
                <a:endParaRPr lang="zh-CN" altLang="zh-CN">
                  <a:solidFill>
                    <a:srgbClr val="FFFFFF"/>
                  </a:solidFill>
                  <a:latin typeface="造字工房悦黑体验版纤细体" pitchFamily="50" charset="-122"/>
                  <a:ea typeface="造字工房悦黑体验版纤细体" pitchFamily="50" charset="-122"/>
                  <a:sym typeface="造字工房悦黑体验版纤细体" pitchFamily="50" charset="-122"/>
                </a:endParaRPr>
              </a:p>
            </p:txBody>
          </p:sp>
        </p:grpSp>
        <p:grpSp>
          <p:nvGrpSpPr>
            <p:cNvPr id="23" name="组合 22"/>
            <p:cNvGrpSpPr/>
            <p:nvPr/>
          </p:nvGrpSpPr>
          <p:grpSpPr>
            <a:xfrm>
              <a:off x="6653322" y="5473797"/>
              <a:ext cx="2309501" cy="461665"/>
              <a:chOff x="2239624" y="4804168"/>
              <a:chExt cx="2309501" cy="461665"/>
            </a:xfrm>
          </p:grpSpPr>
          <p:sp>
            <p:nvSpPr>
              <p:cNvPr id="24" name="TextBox 49"/>
              <p:cNvSpPr txBox="1"/>
              <p:nvPr/>
            </p:nvSpPr>
            <p:spPr>
              <a:xfrm>
                <a:off x="2517800" y="4804168"/>
                <a:ext cx="203132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2400" dirty="0">
                    <a:solidFill>
                      <a:schemeClr val="bg2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输入二级标题</a:t>
                </a:r>
                <a:endParaRPr lang="zh-CN" altLang="en-US" sz="2400" dirty="0">
                  <a:solidFill>
                    <a:schemeClr val="bg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5" name="椭圆 24"/>
              <p:cNvSpPr>
                <a:spLocks noChangeArrowheads="1"/>
              </p:cNvSpPr>
              <p:nvPr/>
            </p:nvSpPr>
            <p:spPr bwMode="auto">
              <a:xfrm>
                <a:off x="2239624" y="4944979"/>
                <a:ext cx="180975" cy="180044"/>
              </a:xfrm>
              <a:prstGeom prst="ellipse">
                <a:avLst/>
              </a:prstGeom>
              <a:solidFill>
                <a:schemeClr val="accent1"/>
              </a:solidFill>
              <a:ln w="38100" cap="flat" cmpd="sng">
                <a:solidFill>
                  <a:schemeClr val="bg1"/>
                </a:solidFill>
                <a:round/>
              </a:ln>
              <a:effectLst/>
            </p:spPr>
            <p:txBody>
              <a:bodyPr lIns="90170" tIns="46990" rIns="90170" bIns="4699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eaLnBrk="0" hangingPunct="0"/>
                <a:endParaRPr lang="zh-CN" altLang="zh-CN">
                  <a:solidFill>
                    <a:srgbClr val="FFFFFF"/>
                  </a:solidFill>
                  <a:latin typeface="造字工房悦黑体验版纤细体" pitchFamily="50" charset="-122"/>
                  <a:ea typeface="造字工房悦黑体验版纤细体" pitchFamily="50" charset="-122"/>
                  <a:sym typeface="造字工房悦黑体验版纤细体" pitchFamily="50" charset="-122"/>
                </a:endParaRPr>
              </a:p>
            </p:txBody>
          </p:sp>
        </p:grpSp>
        <p:grpSp>
          <p:nvGrpSpPr>
            <p:cNvPr id="26" name="组合 25"/>
            <p:cNvGrpSpPr/>
            <p:nvPr/>
          </p:nvGrpSpPr>
          <p:grpSpPr>
            <a:xfrm>
              <a:off x="6653322" y="4530163"/>
              <a:ext cx="2309501" cy="461665"/>
              <a:chOff x="2239624" y="4804168"/>
              <a:chExt cx="2309501" cy="461665"/>
            </a:xfrm>
          </p:grpSpPr>
          <p:sp>
            <p:nvSpPr>
              <p:cNvPr id="27" name="TextBox 49"/>
              <p:cNvSpPr txBox="1"/>
              <p:nvPr/>
            </p:nvSpPr>
            <p:spPr>
              <a:xfrm>
                <a:off x="2517800" y="4804168"/>
                <a:ext cx="203132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2400" dirty="0">
                    <a:solidFill>
                      <a:schemeClr val="bg2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输入二级标题</a:t>
                </a:r>
                <a:endParaRPr lang="zh-CN" altLang="en-US" sz="2400" dirty="0">
                  <a:solidFill>
                    <a:schemeClr val="bg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8" name="椭圆 27"/>
              <p:cNvSpPr>
                <a:spLocks noChangeArrowheads="1"/>
              </p:cNvSpPr>
              <p:nvPr/>
            </p:nvSpPr>
            <p:spPr bwMode="auto">
              <a:xfrm>
                <a:off x="2239624" y="4944979"/>
                <a:ext cx="180975" cy="180044"/>
              </a:xfrm>
              <a:prstGeom prst="ellipse">
                <a:avLst/>
              </a:prstGeom>
              <a:solidFill>
                <a:schemeClr val="accent1"/>
              </a:solidFill>
              <a:ln w="38100" cap="flat" cmpd="sng">
                <a:solidFill>
                  <a:schemeClr val="bg1"/>
                </a:solidFill>
                <a:round/>
              </a:ln>
              <a:effectLst/>
            </p:spPr>
            <p:txBody>
              <a:bodyPr lIns="90170" tIns="46990" rIns="90170" bIns="4699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eaLnBrk="0" hangingPunct="0"/>
                <a:endParaRPr lang="zh-CN" altLang="zh-CN">
                  <a:solidFill>
                    <a:srgbClr val="FFFFFF"/>
                  </a:solidFill>
                  <a:latin typeface="造字工房悦黑体验版纤细体" pitchFamily="50" charset="-122"/>
                  <a:ea typeface="造字工房悦黑体验版纤细体" pitchFamily="50" charset="-122"/>
                  <a:sym typeface="造字工房悦黑体验版纤细体" pitchFamily="50" charset="-122"/>
                </a:endParaRPr>
              </a:p>
            </p:txBody>
          </p:sp>
        </p:grpSp>
      </p:grpSp>
      <p:sp>
        <p:nvSpPr>
          <p:cNvPr id="30" name="矩形 29"/>
          <p:cNvSpPr/>
          <p:nvPr/>
        </p:nvSpPr>
        <p:spPr>
          <a:xfrm>
            <a:off x="0" y="3773937"/>
            <a:ext cx="12192000" cy="3084063"/>
          </a:xfrm>
          <a:prstGeom prst="rect">
            <a:avLst/>
          </a:prstGeom>
          <a:blipFill dpi="0" rotWithShape="1">
            <a:blip r:embed="rId2"/>
            <a:srcRect/>
            <a:tile tx="-3175000" ty="-1397000" sx="100000" sy="100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22">
        <p15:prstTrans prst="pageCurlDouble"/>
      </p:transition>
    </mc:Choice>
    <mc:Fallback>
      <p:transition spd="slow" advTm="22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05  </a:t>
            </a:r>
            <a:r>
              <a:rPr lang="zh-CN" altLang="en-US" dirty="0"/>
              <a:t>论文总结</a:t>
            </a:r>
            <a:endParaRPr lang="zh-CN" altLang="en-US" dirty="0"/>
          </a:p>
        </p:txBody>
      </p:sp>
      <p:sp>
        <p:nvSpPr>
          <p:cNvPr id="3" name="Rectangle 3"/>
          <p:cNvSpPr/>
          <p:nvPr/>
        </p:nvSpPr>
        <p:spPr>
          <a:xfrm>
            <a:off x="0" y="4594200"/>
            <a:ext cx="12192000" cy="20327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863196" y="4964129"/>
            <a:ext cx="1571675" cy="1292915"/>
            <a:chOff x="5329238" y="1931988"/>
            <a:chExt cx="550862" cy="498475"/>
          </a:xfrm>
          <a:solidFill>
            <a:schemeClr val="bg2"/>
          </a:solidFill>
        </p:grpSpPr>
        <p:sp>
          <p:nvSpPr>
            <p:cNvPr id="36" name="Freeform 5"/>
            <p:cNvSpPr>
              <a:spLocks noEditPoints="1"/>
            </p:cNvSpPr>
            <p:nvPr/>
          </p:nvSpPr>
          <p:spPr bwMode="auto">
            <a:xfrm>
              <a:off x="5462588" y="2284413"/>
              <a:ext cx="53975" cy="146050"/>
            </a:xfrm>
            <a:custGeom>
              <a:avLst/>
              <a:gdLst>
                <a:gd name="T0" fmla="*/ 3 w 14"/>
                <a:gd name="T1" fmla="*/ 10 h 38"/>
                <a:gd name="T2" fmla="*/ 0 w 14"/>
                <a:gd name="T3" fmla="*/ 15 h 38"/>
                <a:gd name="T4" fmla="*/ 0 w 14"/>
                <a:gd name="T5" fmla="*/ 38 h 38"/>
                <a:gd name="T6" fmla="*/ 14 w 14"/>
                <a:gd name="T7" fmla="*/ 38 h 38"/>
                <a:gd name="T8" fmla="*/ 14 w 14"/>
                <a:gd name="T9" fmla="*/ 2 h 38"/>
                <a:gd name="T10" fmla="*/ 11 w 14"/>
                <a:gd name="T11" fmla="*/ 1 h 38"/>
                <a:gd name="T12" fmla="*/ 3 w 14"/>
                <a:gd name="T13" fmla="*/ 10 h 38"/>
                <a:gd name="T14" fmla="*/ 3 w 14"/>
                <a:gd name="T15" fmla="*/ 10 h 38"/>
                <a:gd name="T16" fmla="*/ 3 w 14"/>
                <a:gd name="T17" fmla="*/ 1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38">
                  <a:moveTo>
                    <a:pt x="3" y="10"/>
                  </a:moveTo>
                  <a:cubicBezTo>
                    <a:pt x="1" y="11"/>
                    <a:pt x="0" y="13"/>
                    <a:pt x="0" y="15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0"/>
                    <a:pt x="13" y="0"/>
                    <a:pt x="11" y="1"/>
                  </a:cubicBezTo>
                  <a:lnTo>
                    <a:pt x="3" y="10"/>
                  </a:lnTo>
                  <a:close/>
                  <a:moveTo>
                    <a:pt x="3" y="10"/>
                  </a:moveTo>
                  <a:cubicBezTo>
                    <a:pt x="3" y="10"/>
                    <a:pt x="3" y="10"/>
                    <a:pt x="3" y="1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GB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7" name="Freeform 6"/>
            <p:cNvSpPr>
              <a:spLocks noEditPoints="1"/>
            </p:cNvSpPr>
            <p:nvPr/>
          </p:nvSpPr>
          <p:spPr bwMode="auto">
            <a:xfrm>
              <a:off x="5688013" y="2200275"/>
              <a:ext cx="49212" cy="230188"/>
            </a:xfrm>
            <a:custGeom>
              <a:avLst/>
              <a:gdLst>
                <a:gd name="T0" fmla="*/ 2 w 13"/>
                <a:gd name="T1" fmla="*/ 10 h 60"/>
                <a:gd name="T2" fmla="*/ 0 w 13"/>
                <a:gd name="T3" fmla="*/ 15 h 60"/>
                <a:gd name="T4" fmla="*/ 0 w 13"/>
                <a:gd name="T5" fmla="*/ 60 h 60"/>
                <a:gd name="T6" fmla="*/ 13 w 13"/>
                <a:gd name="T7" fmla="*/ 60 h 60"/>
                <a:gd name="T8" fmla="*/ 13 w 13"/>
                <a:gd name="T9" fmla="*/ 2 h 60"/>
                <a:gd name="T10" fmla="*/ 11 w 13"/>
                <a:gd name="T11" fmla="*/ 1 h 60"/>
                <a:gd name="T12" fmla="*/ 2 w 13"/>
                <a:gd name="T13" fmla="*/ 10 h 60"/>
                <a:gd name="T14" fmla="*/ 2 w 13"/>
                <a:gd name="T15" fmla="*/ 10 h 60"/>
                <a:gd name="T16" fmla="*/ 2 w 13"/>
                <a:gd name="T17" fmla="*/ 1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60">
                  <a:moveTo>
                    <a:pt x="2" y="10"/>
                  </a:moveTo>
                  <a:cubicBezTo>
                    <a:pt x="1" y="11"/>
                    <a:pt x="0" y="14"/>
                    <a:pt x="0" y="15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13" y="60"/>
                    <a:pt x="13" y="60"/>
                    <a:pt x="13" y="60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0"/>
                    <a:pt x="12" y="0"/>
                    <a:pt x="11" y="1"/>
                  </a:cubicBezTo>
                  <a:lnTo>
                    <a:pt x="2" y="10"/>
                  </a:lnTo>
                  <a:close/>
                  <a:moveTo>
                    <a:pt x="2" y="10"/>
                  </a:moveTo>
                  <a:cubicBezTo>
                    <a:pt x="2" y="10"/>
                    <a:pt x="2" y="10"/>
                    <a:pt x="2" y="1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GB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8" name="Freeform 7"/>
            <p:cNvSpPr>
              <a:spLocks noEditPoints="1"/>
            </p:cNvSpPr>
            <p:nvPr/>
          </p:nvSpPr>
          <p:spPr bwMode="auto">
            <a:xfrm>
              <a:off x="5761038" y="2127250"/>
              <a:ext cx="49212" cy="303213"/>
            </a:xfrm>
            <a:custGeom>
              <a:avLst/>
              <a:gdLst>
                <a:gd name="T0" fmla="*/ 3 w 13"/>
                <a:gd name="T1" fmla="*/ 9 h 79"/>
                <a:gd name="T2" fmla="*/ 0 w 13"/>
                <a:gd name="T3" fmla="*/ 15 h 79"/>
                <a:gd name="T4" fmla="*/ 0 w 13"/>
                <a:gd name="T5" fmla="*/ 79 h 79"/>
                <a:gd name="T6" fmla="*/ 13 w 13"/>
                <a:gd name="T7" fmla="*/ 79 h 79"/>
                <a:gd name="T8" fmla="*/ 13 w 13"/>
                <a:gd name="T9" fmla="*/ 2 h 79"/>
                <a:gd name="T10" fmla="*/ 11 w 13"/>
                <a:gd name="T11" fmla="*/ 1 h 79"/>
                <a:gd name="T12" fmla="*/ 3 w 13"/>
                <a:gd name="T13" fmla="*/ 9 h 79"/>
                <a:gd name="T14" fmla="*/ 3 w 13"/>
                <a:gd name="T15" fmla="*/ 9 h 79"/>
                <a:gd name="T16" fmla="*/ 3 w 13"/>
                <a:gd name="T17" fmla="*/ 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79">
                  <a:moveTo>
                    <a:pt x="3" y="9"/>
                  </a:moveTo>
                  <a:cubicBezTo>
                    <a:pt x="1" y="11"/>
                    <a:pt x="0" y="13"/>
                    <a:pt x="0" y="15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13" y="79"/>
                    <a:pt x="13" y="79"/>
                    <a:pt x="13" y="79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1"/>
                    <a:pt x="12" y="0"/>
                    <a:pt x="11" y="1"/>
                  </a:cubicBezTo>
                  <a:lnTo>
                    <a:pt x="3" y="9"/>
                  </a:lnTo>
                  <a:close/>
                  <a:moveTo>
                    <a:pt x="3" y="9"/>
                  </a:moveTo>
                  <a:cubicBezTo>
                    <a:pt x="3" y="9"/>
                    <a:pt x="3" y="9"/>
                    <a:pt x="3" y="9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GB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9" name="Freeform 8"/>
            <p:cNvSpPr>
              <a:spLocks noEditPoints="1"/>
            </p:cNvSpPr>
            <p:nvPr/>
          </p:nvSpPr>
          <p:spPr bwMode="auto">
            <a:xfrm>
              <a:off x="5611813" y="2273300"/>
              <a:ext cx="53975" cy="157163"/>
            </a:xfrm>
            <a:custGeom>
              <a:avLst/>
              <a:gdLst>
                <a:gd name="T0" fmla="*/ 3 w 14"/>
                <a:gd name="T1" fmla="*/ 10 h 41"/>
                <a:gd name="T2" fmla="*/ 2 w 14"/>
                <a:gd name="T3" fmla="*/ 11 h 41"/>
                <a:gd name="T4" fmla="*/ 0 w 14"/>
                <a:gd name="T5" fmla="*/ 16 h 41"/>
                <a:gd name="T6" fmla="*/ 0 w 14"/>
                <a:gd name="T7" fmla="*/ 41 h 41"/>
                <a:gd name="T8" fmla="*/ 14 w 14"/>
                <a:gd name="T9" fmla="*/ 41 h 41"/>
                <a:gd name="T10" fmla="*/ 14 w 14"/>
                <a:gd name="T11" fmla="*/ 3 h 41"/>
                <a:gd name="T12" fmla="*/ 11 w 14"/>
                <a:gd name="T13" fmla="*/ 2 h 41"/>
                <a:gd name="T14" fmla="*/ 3 w 14"/>
                <a:gd name="T15" fmla="*/ 10 h 41"/>
                <a:gd name="T16" fmla="*/ 3 w 14"/>
                <a:gd name="T17" fmla="*/ 10 h 41"/>
                <a:gd name="T18" fmla="*/ 3 w 14"/>
                <a:gd name="T19" fmla="*/ 1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41">
                  <a:moveTo>
                    <a:pt x="3" y="10"/>
                  </a:moveTo>
                  <a:cubicBezTo>
                    <a:pt x="3" y="10"/>
                    <a:pt x="2" y="11"/>
                    <a:pt x="2" y="11"/>
                  </a:cubicBezTo>
                  <a:cubicBezTo>
                    <a:pt x="1" y="12"/>
                    <a:pt x="0" y="14"/>
                    <a:pt x="0" y="16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41"/>
                    <a:pt x="14" y="41"/>
                    <a:pt x="14" y="41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4" y="1"/>
                    <a:pt x="13" y="0"/>
                    <a:pt x="11" y="2"/>
                  </a:cubicBezTo>
                  <a:lnTo>
                    <a:pt x="3" y="10"/>
                  </a:lnTo>
                  <a:close/>
                  <a:moveTo>
                    <a:pt x="3" y="10"/>
                  </a:moveTo>
                  <a:cubicBezTo>
                    <a:pt x="3" y="10"/>
                    <a:pt x="3" y="10"/>
                    <a:pt x="3" y="1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GB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0" name="Freeform 9"/>
            <p:cNvSpPr>
              <a:spLocks noEditPoints="1"/>
            </p:cNvSpPr>
            <p:nvPr/>
          </p:nvSpPr>
          <p:spPr bwMode="auto">
            <a:xfrm>
              <a:off x="5538788" y="2279650"/>
              <a:ext cx="49212" cy="150813"/>
            </a:xfrm>
            <a:custGeom>
              <a:avLst/>
              <a:gdLst>
                <a:gd name="T0" fmla="*/ 2 w 13"/>
                <a:gd name="T1" fmla="*/ 1 h 39"/>
                <a:gd name="T2" fmla="*/ 0 w 13"/>
                <a:gd name="T3" fmla="*/ 2 h 39"/>
                <a:gd name="T4" fmla="*/ 0 w 13"/>
                <a:gd name="T5" fmla="*/ 39 h 39"/>
                <a:gd name="T6" fmla="*/ 13 w 13"/>
                <a:gd name="T7" fmla="*/ 39 h 39"/>
                <a:gd name="T8" fmla="*/ 13 w 13"/>
                <a:gd name="T9" fmla="*/ 16 h 39"/>
                <a:gd name="T10" fmla="*/ 11 w 13"/>
                <a:gd name="T11" fmla="*/ 10 h 39"/>
                <a:gd name="T12" fmla="*/ 9 w 13"/>
                <a:gd name="T13" fmla="*/ 8 h 39"/>
                <a:gd name="T14" fmla="*/ 2 w 13"/>
                <a:gd name="T15" fmla="*/ 1 h 39"/>
                <a:gd name="T16" fmla="*/ 2 w 13"/>
                <a:gd name="T17" fmla="*/ 1 h 39"/>
                <a:gd name="T18" fmla="*/ 2 w 13"/>
                <a:gd name="T19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" h="39">
                  <a:moveTo>
                    <a:pt x="2" y="1"/>
                  </a:moveTo>
                  <a:cubicBezTo>
                    <a:pt x="1" y="0"/>
                    <a:pt x="0" y="0"/>
                    <a:pt x="0" y="2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4"/>
                    <a:pt x="12" y="11"/>
                    <a:pt x="11" y="10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2" y="1"/>
                  </a:lnTo>
                  <a:close/>
                  <a:moveTo>
                    <a:pt x="2" y="1"/>
                  </a:moveTo>
                  <a:cubicBezTo>
                    <a:pt x="2" y="1"/>
                    <a:pt x="2" y="1"/>
                    <a:pt x="2" y="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GB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1" name="Freeform 10"/>
            <p:cNvSpPr>
              <a:spLocks noEditPoints="1"/>
            </p:cNvSpPr>
            <p:nvPr/>
          </p:nvSpPr>
          <p:spPr bwMode="auto">
            <a:xfrm>
              <a:off x="5381625" y="2357438"/>
              <a:ext cx="58737" cy="73025"/>
            </a:xfrm>
            <a:custGeom>
              <a:avLst/>
              <a:gdLst>
                <a:gd name="T0" fmla="*/ 7 w 15"/>
                <a:gd name="T1" fmla="*/ 8 h 19"/>
                <a:gd name="T2" fmla="*/ 2 w 15"/>
                <a:gd name="T3" fmla="*/ 12 h 19"/>
                <a:gd name="T4" fmla="*/ 0 w 15"/>
                <a:gd name="T5" fmla="*/ 17 h 19"/>
                <a:gd name="T6" fmla="*/ 0 w 15"/>
                <a:gd name="T7" fmla="*/ 19 h 19"/>
                <a:gd name="T8" fmla="*/ 15 w 15"/>
                <a:gd name="T9" fmla="*/ 19 h 19"/>
                <a:gd name="T10" fmla="*/ 15 w 15"/>
                <a:gd name="T11" fmla="*/ 2 h 19"/>
                <a:gd name="T12" fmla="*/ 13 w 15"/>
                <a:gd name="T13" fmla="*/ 1 h 19"/>
                <a:gd name="T14" fmla="*/ 7 w 15"/>
                <a:gd name="T15" fmla="*/ 8 h 19"/>
                <a:gd name="T16" fmla="*/ 7 w 15"/>
                <a:gd name="T17" fmla="*/ 8 h 19"/>
                <a:gd name="T18" fmla="*/ 7 w 15"/>
                <a:gd name="T1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9">
                  <a:moveTo>
                    <a:pt x="7" y="8"/>
                  </a:moveTo>
                  <a:cubicBezTo>
                    <a:pt x="2" y="12"/>
                    <a:pt x="2" y="12"/>
                    <a:pt x="2" y="12"/>
                  </a:cubicBezTo>
                  <a:cubicBezTo>
                    <a:pt x="1" y="13"/>
                    <a:pt x="0" y="15"/>
                    <a:pt x="0" y="17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5" y="1"/>
                    <a:pt x="14" y="0"/>
                    <a:pt x="13" y="1"/>
                  </a:cubicBezTo>
                  <a:lnTo>
                    <a:pt x="7" y="8"/>
                  </a:lnTo>
                  <a:close/>
                  <a:moveTo>
                    <a:pt x="7" y="8"/>
                  </a:moveTo>
                  <a:cubicBezTo>
                    <a:pt x="7" y="8"/>
                    <a:pt x="7" y="8"/>
                    <a:pt x="7" y="8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GB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2" name="Freeform 11"/>
            <p:cNvSpPr>
              <a:spLocks noEditPoints="1"/>
            </p:cNvSpPr>
            <p:nvPr/>
          </p:nvSpPr>
          <p:spPr bwMode="auto">
            <a:xfrm>
              <a:off x="5329238" y="1931988"/>
              <a:ext cx="550862" cy="414338"/>
            </a:xfrm>
            <a:custGeom>
              <a:avLst/>
              <a:gdLst>
                <a:gd name="T0" fmla="*/ 142 w 144"/>
                <a:gd name="T1" fmla="*/ 53 h 108"/>
                <a:gd name="T2" fmla="*/ 144 w 144"/>
                <a:gd name="T3" fmla="*/ 52 h 108"/>
                <a:gd name="T4" fmla="*/ 144 w 144"/>
                <a:gd name="T5" fmla="*/ 6 h 108"/>
                <a:gd name="T6" fmla="*/ 138 w 144"/>
                <a:gd name="T7" fmla="*/ 0 h 108"/>
                <a:gd name="T8" fmla="*/ 92 w 144"/>
                <a:gd name="T9" fmla="*/ 0 h 108"/>
                <a:gd name="T10" fmla="*/ 91 w 144"/>
                <a:gd name="T11" fmla="*/ 2 h 108"/>
                <a:gd name="T12" fmla="*/ 108 w 144"/>
                <a:gd name="T13" fmla="*/ 18 h 108"/>
                <a:gd name="T14" fmla="*/ 101 w 144"/>
                <a:gd name="T15" fmla="*/ 25 h 108"/>
                <a:gd name="T16" fmla="*/ 70 w 144"/>
                <a:gd name="T17" fmla="*/ 56 h 108"/>
                <a:gd name="T18" fmla="*/ 54 w 144"/>
                <a:gd name="T19" fmla="*/ 39 h 108"/>
                <a:gd name="T20" fmla="*/ 50 w 144"/>
                <a:gd name="T21" fmla="*/ 39 h 108"/>
                <a:gd name="T22" fmla="*/ 5 w 144"/>
                <a:gd name="T23" fmla="*/ 84 h 108"/>
                <a:gd name="T24" fmla="*/ 5 w 144"/>
                <a:gd name="T25" fmla="*/ 103 h 108"/>
                <a:gd name="T26" fmla="*/ 5 w 144"/>
                <a:gd name="T27" fmla="*/ 103 h 108"/>
                <a:gd name="T28" fmla="*/ 23 w 144"/>
                <a:gd name="T29" fmla="*/ 103 h 108"/>
                <a:gd name="T30" fmla="*/ 52 w 144"/>
                <a:gd name="T31" fmla="*/ 74 h 108"/>
                <a:gd name="T32" fmla="*/ 68 w 144"/>
                <a:gd name="T33" fmla="*/ 90 h 108"/>
                <a:gd name="T34" fmla="*/ 73 w 144"/>
                <a:gd name="T35" fmla="*/ 90 h 108"/>
                <a:gd name="T36" fmla="*/ 126 w 144"/>
                <a:gd name="T37" fmla="*/ 37 h 108"/>
                <a:gd name="T38" fmla="*/ 142 w 144"/>
                <a:gd name="T39" fmla="*/ 53 h 108"/>
                <a:gd name="T40" fmla="*/ 142 w 144"/>
                <a:gd name="T41" fmla="*/ 53 h 108"/>
                <a:gd name="T42" fmla="*/ 142 w 144"/>
                <a:gd name="T43" fmla="*/ 53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4" h="108">
                  <a:moveTo>
                    <a:pt x="142" y="53"/>
                  </a:moveTo>
                  <a:cubicBezTo>
                    <a:pt x="143" y="54"/>
                    <a:pt x="144" y="54"/>
                    <a:pt x="144" y="52"/>
                  </a:cubicBezTo>
                  <a:cubicBezTo>
                    <a:pt x="144" y="6"/>
                    <a:pt x="144" y="6"/>
                    <a:pt x="144" y="6"/>
                  </a:cubicBezTo>
                  <a:cubicBezTo>
                    <a:pt x="144" y="3"/>
                    <a:pt x="141" y="0"/>
                    <a:pt x="138" y="0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91" y="0"/>
                    <a:pt x="90" y="1"/>
                    <a:pt x="91" y="2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70" y="56"/>
                    <a:pt x="70" y="56"/>
                    <a:pt x="70" y="56"/>
                  </a:cubicBezTo>
                  <a:cubicBezTo>
                    <a:pt x="54" y="39"/>
                    <a:pt x="54" y="39"/>
                    <a:pt x="54" y="39"/>
                  </a:cubicBezTo>
                  <a:cubicBezTo>
                    <a:pt x="53" y="38"/>
                    <a:pt x="51" y="38"/>
                    <a:pt x="50" y="39"/>
                  </a:cubicBezTo>
                  <a:cubicBezTo>
                    <a:pt x="5" y="84"/>
                    <a:pt x="5" y="84"/>
                    <a:pt x="5" y="84"/>
                  </a:cubicBezTo>
                  <a:cubicBezTo>
                    <a:pt x="0" y="89"/>
                    <a:pt x="0" y="98"/>
                    <a:pt x="5" y="103"/>
                  </a:cubicBezTo>
                  <a:cubicBezTo>
                    <a:pt x="5" y="103"/>
                    <a:pt x="5" y="103"/>
                    <a:pt x="5" y="103"/>
                  </a:cubicBezTo>
                  <a:cubicBezTo>
                    <a:pt x="10" y="108"/>
                    <a:pt x="18" y="108"/>
                    <a:pt x="23" y="103"/>
                  </a:cubicBezTo>
                  <a:cubicBezTo>
                    <a:pt x="52" y="74"/>
                    <a:pt x="52" y="74"/>
                    <a:pt x="52" y="74"/>
                  </a:cubicBezTo>
                  <a:cubicBezTo>
                    <a:pt x="68" y="90"/>
                    <a:pt x="68" y="90"/>
                    <a:pt x="68" y="90"/>
                  </a:cubicBezTo>
                  <a:cubicBezTo>
                    <a:pt x="69" y="91"/>
                    <a:pt x="71" y="91"/>
                    <a:pt x="73" y="90"/>
                  </a:cubicBezTo>
                  <a:cubicBezTo>
                    <a:pt x="126" y="37"/>
                    <a:pt x="126" y="37"/>
                    <a:pt x="126" y="37"/>
                  </a:cubicBezTo>
                  <a:lnTo>
                    <a:pt x="142" y="53"/>
                  </a:lnTo>
                  <a:close/>
                  <a:moveTo>
                    <a:pt x="142" y="53"/>
                  </a:moveTo>
                  <a:cubicBezTo>
                    <a:pt x="142" y="53"/>
                    <a:pt x="142" y="53"/>
                    <a:pt x="142" y="53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GB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5" name="Group 42"/>
          <p:cNvGrpSpPr/>
          <p:nvPr/>
        </p:nvGrpSpPr>
        <p:grpSpPr>
          <a:xfrm>
            <a:off x="3147645" y="4945152"/>
            <a:ext cx="8558432" cy="1283178"/>
            <a:chOff x="3147645" y="5176170"/>
            <a:chExt cx="8558432" cy="1283178"/>
          </a:xfrm>
        </p:grpSpPr>
        <p:sp>
          <p:nvSpPr>
            <p:cNvPr id="33" name="Rectangle 12"/>
            <p:cNvSpPr/>
            <p:nvPr/>
          </p:nvSpPr>
          <p:spPr>
            <a:xfrm>
              <a:off x="3147645" y="5176170"/>
              <a:ext cx="8331592" cy="368300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 latinLnBrk="1">
                <a:buFont typeface="Wingdings" panose="05000000000000000000" pitchFamily="2" charset="2"/>
                <a:buChar char="n"/>
              </a:pPr>
              <a:r>
                <a:rPr dirty="0">
                  <a:solidFill>
                    <a:schemeClr val="bg1"/>
                  </a:solidFill>
                </a:rPr>
                <a:t>点击此处更换文本https://baoyusucai.taobao.com/</a:t>
              </a:r>
              <a:endParaRPr dirty="0">
                <a:solidFill>
                  <a:schemeClr val="bg1"/>
                </a:solidFill>
              </a:endParaRPr>
            </a:p>
          </p:txBody>
        </p:sp>
        <p:sp>
          <p:nvSpPr>
            <p:cNvPr id="34" name="Rectangle 13"/>
            <p:cNvSpPr/>
            <p:nvPr/>
          </p:nvSpPr>
          <p:spPr>
            <a:xfrm>
              <a:off x="3147645" y="5599332"/>
              <a:ext cx="8558432" cy="368300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 latinLnBrk="1">
                <a:buFont typeface="Wingdings" panose="05000000000000000000" pitchFamily="2" charset="2"/>
                <a:buChar char="n"/>
              </a:pPr>
              <a:r>
                <a:rPr dirty="0">
                  <a:solidFill>
                    <a:schemeClr val="bg1"/>
                  </a:solidFill>
                </a:rPr>
                <a:t>点击此处更换文本https://baoyusucai.taobao.com/</a:t>
              </a:r>
              <a:endParaRPr dirty="0">
                <a:solidFill>
                  <a:schemeClr val="bg1"/>
                </a:solidFill>
              </a:endParaRPr>
            </a:p>
          </p:txBody>
        </p:sp>
        <p:sp>
          <p:nvSpPr>
            <p:cNvPr id="35" name="Rectangle 14"/>
            <p:cNvSpPr/>
            <p:nvPr/>
          </p:nvSpPr>
          <p:spPr>
            <a:xfrm>
              <a:off x="3147645" y="6091048"/>
              <a:ext cx="8558432" cy="368300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 latinLnBrk="1">
                <a:buFont typeface="Wingdings" panose="05000000000000000000" pitchFamily="2" charset="2"/>
                <a:buChar char="n"/>
              </a:pPr>
              <a:r>
                <a:rPr dirty="0">
                  <a:solidFill>
                    <a:schemeClr val="bg1"/>
                  </a:solidFill>
                </a:rPr>
                <a:t>点击此处更换文本https://baoyusucai.taobao.com/</a:t>
              </a:r>
              <a:endParaRPr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" name="Group 22"/>
          <p:cNvGrpSpPr/>
          <p:nvPr/>
        </p:nvGrpSpPr>
        <p:grpSpPr>
          <a:xfrm>
            <a:off x="9521484" y="1530426"/>
            <a:ext cx="914400" cy="914400"/>
            <a:chOff x="9521484" y="1810084"/>
            <a:chExt cx="914400" cy="914400"/>
          </a:xfrm>
        </p:grpSpPr>
        <p:sp>
          <p:nvSpPr>
            <p:cNvPr id="31" name="Oval 21"/>
            <p:cNvSpPr/>
            <p:nvPr/>
          </p:nvSpPr>
          <p:spPr>
            <a:xfrm>
              <a:off x="9521484" y="1810084"/>
              <a:ext cx="914400" cy="914400"/>
            </a:xfrm>
            <a:prstGeom prst="ellipse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" name="Freeform 23"/>
            <p:cNvSpPr>
              <a:spLocks noEditPoints="1"/>
            </p:cNvSpPr>
            <p:nvPr/>
          </p:nvSpPr>
          <p:spPr bwMode="auto">
            <a:xfrm>
              <a:off x="9818387" y="2085996"/>
              <a:ext cx="320594" cy="362576"/>
            </a:xfrm>
            <a:custGeom>
              <a:avLst/>
              <a:gdLst>
                <a:gd name="T0" fmla="*/ 20 w 78"/>
                <a:gd name="T1" fmla="*/ 7 h 88"/>
                <a:gd name="T2" fmla="*/ 20 w 78"/>
                <a:gd name="T3" fmla="*/ 11 h 88"/>
                <a:gd name="T4" fmla="*/ 5 w 78"/>
                <a:gd name="T5" fmla="*/ 6 h 88"/>
                <a:gd name="T6" fmla="*/ 1 w 78"/>
                <a:gd name="T7" fmla="*/ 8 h 88"/>
                <a:gd name="T8" fmla="*/ 0 w 78"/>
                <a:gd name="T9" fmla="*/ 20 h 88"/>
                <a:gd name="T10" fmla="*/ 3 w 78"/>
                <a:gd name="T11" fmla="*/ 38 h 88"/>
                <a:gd name="T12" fmla="*/ 17 w 78"/>
                <a:gd name="T13" fmla="*/ 49 h 88"/>
                <a:gd name="T14" fmla="*/ 20 w 78"/>
                <a:gd name="T15" fmla="*/ 50 h 88"/>
                <a:gd name="T16" fmla="*/ 20 w 78"/>
                <a:gd name="T17" fmla="*/ 49 h 88"/>
                <a:gd name="T18" fmla="*/ 31 w 78"/>
                <a:gd name="T19" fmla="*/ 52 h 88"/>
                <a:gd name="T20" fmla="*/ 31 w 78"/>
                <a:gd name="T21" fmla="*/ 64 h 88"/>
                <a:gd name="T22" fmla="*/ 27 w 78"/>
                <a:gd name="T23" fmla="*/ 64 h 88"/>
                <a:gd name="T24" fmla="*/ 27 w 78"/>
                <a:gd name="T25" fmla="*/ 68 h 88"/>
                <a:gd name="T26" fmla="*/ 15 w 78"/>
                <a:gd name="T27" fmla="*/ 68 h 88"/>
                <a:gd name="T28" fmla="*/ 15 w 78"/>
                <a:gd name="T29" fmla="*/ 88 h 88"/>
                <a:gd name="T30" fmla="*/ 64 w 78"/>
                <a:gd name="T31" fmla="*/ 88 h 88"/>
                <a:gd name="T32" fmla="*/ 64 w 78"/>
                <a:gd name="T33" fmla="*/ 68 h 88"/>
                <a:gd name="T34" fmla="*/ 52 w 78"/>
                <a:gd name="T35" fmla="*/ 68 h 88"/>
                <a:gd name="T36" fmla="*/ 52 w 78"/>
                <a:gd name="T37" fmla="*/ 64 h 88"/>
                <a:gd name="T38" fmla="*/ 47 w 78"/>
                <a:gd name="T39" fmla="*/ 64 h 88"/>
                <a:gd name="T40" fmla="*/ 47 w 78"/>
                <a:gd name="T41" fmla="*/ 52 h 88"/>
                <a:gd name="T42" fmla="*/ 58 w 78"/>
                <a:gd name="T43" fmla="*/ 49 h 88"/>
                <a:gd name="T44" fmla="*/ 58 w 78"/>
                <a:gd name="T45" fmla="*/ 50 h 88"/>
                <a:gd name="T46" fmla="*/ 61 w 78"/>
                <a:gd name="T47" fmla="*/ 49 h 88"/>
                <a:gd name="T48" fmla="*/ 75 w 78"/>
                <a:gd name="T49" fmla="*/ 38 h 88"/>
                <a:gd name="T50" fmla="*/ 78 w 78"/>
                <a:gd name="T51" fmla="*/ 20 h 88"/>
                <a:gd name="T52" fmla="*/ 77 w 78"/>
                <a:gd name="T53" fmla="*/ 8 h 88"/>
                <a:gd name="T54" fmla="*/ 73 w 78"/>
                <a:gd name="T55" fmla="*/ 6 h 88"/>
                <a:gd name="T56" fmla="*/ 58 w 78"/>
                <a:gd name="T57" fmla="*/ 11 h 88"/>
                <a:gd name="T58" fmla="*/ 58 w 78"/>
                <a:gd name="T59" fmla="*/ 7 h 88"/>
                <a:gd name="T60" fmla="*/ 60 w 78"/>
                <a:gd name="T61" fmla="*/ 7 h 88"/>
                <a:gd name="T62" fmla="*/ 60 w 78"/>
                <a:gd name="T63" fmla="*/ 0 h 88"/>
                <a:gd name="T64" fmla="*/ 17 w 78"/>
                <a:gd name="T65" fmla="*/ 0 h 88"/>
                <a:gd name="T66" fmla="*/ 17 w 78"/>
                <a:gd name="T67" fmla="*/ 7 h 88"/>
                <a:gd name="T68" fmla="*/ 20 w 78"/>
                <a:gd name="T69" fmla="*/ 7 h 88"/>
                <a:gd name="T70" fmla="*/ 63 w 78"/>
                <a:gd name="T71" fmla="*/ 42 h 88"/>
                <a:gd name="T72" fmla="*/ 59 w 78"/>
                <a:gd name="T73" fmla="*/ 20 h 88"/>
                <a:gd name="T74" fmla="*/ 61 w 78"/>
                <a:gd name="T75" fmla="*/ 22 h 88"/>
                <a:gd name="T76" fmla="*/ 66 w 78"/>
                <a:gd name="T77" fmla="*/ 18 h 88"/>
                <a:gd name="T78" fmla="*/ 64 w 78"/>
                <a:gd name="T79" fmla="*/ 16 h 88"/>
                <a:gd name="T80" fmla="*/ 71 w 78"/>
                <a:gd name="T81" fmla="*/ 13 h 88"/>
                <a:gd name="T82" fmla="*/ 72 w 78"/>
                <a:gd name="T83" fmla="*/ 20 h 88"/>
                <a:gd name="T84" fmla="*/ 69 w 78"/>
                <a:gd name="T85" fmla="*/ 36 h 88"/>
                <a:gd name="T86" fmla="*/ 63 w 78"/>
                <a:gd name="T87" fmla="*/ 42 h 88"/>
                <a:gd name="T88" fmla="*/ 19 w 78"/>
                <a:gd name="T89" fmla="*/ 20 h 88"/>
                <a:gd name="T90" fmla="*/ 15 w 78"/>
                <a:gd name="T91" fmla="*/ 42 h 88"/>
                <a:gd name="T92" fmla="*/ 9 w 78"/>
                <a:gd name="T93" fmla="*/ 36 h 88"/>
                <a:gd name="T94" fmla="*/ 6 w 78"/>
                <a:gd name="T95" fmla="*/ 20 h 88"/>
                <a:gd name="T96" fmla="*/ 7 w 78"/>
                <a:gd name="T97" fmla="*/ 13 h 88"/>
                <a:gd name="T98" fmla="*/ 14 w 78"/>
                <a:gd name="T99" fmla="*/ 16 h 88"/>
                <a:gd name="T100" fmla="*/ 12 w 78"/>
                <a:gd name="T101" fmla="*/ 18 h 88"/>
                <a:gd name="T102" fmla="*/ 17 w 78"/>
                <a:gd name="T103" fmla="*/ 22 h 88"/>
                <a:gd name="T104" fmla="*/ 19 w 78"/>
                <a:gd name="T105" fmla="*/ 20 h 88"/>
                <a:gd name="T106" fmla="*/ 32 w 78"/>
                <a:gd name="T107" fmla="*/ 10 h 88"/>
                <a:gd name="T108" fmla="*/ 32 w 78"/>
                <a:gd name="T109" fmla="*/ 45 h 88"/>
                <a:gd name="T110" fmla="*/ 25 w 78"/>
                <a:gd name="T111" fmla="*/ 41 h 88"/>
                <a:gd name="T112" fmla="*/ 28 w 78"/>
                <a:gd name="T113" fmla="*/ 14 h 88"/>
                <a:gd name="T114" fmla="*/ 28 w 78"/>
                <a:gd name="T115" fmla="*/ 10 h 88"/>
                <a:gd name="T116" fmla="*/ 32 w 78"/>
                <a:gd name="T117" fmla="*/ 1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78" h="88">
                  <a:moveTo>
                    <a:pt x="20" y="7"/>
                  </a:moveTo>
                  <a:cubicBezTo>
                    <a:pt x="20" y="8"/>
                    <a:pt x="21" y="10"/>
                    <a:pt x="20" y="11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11"/>
                    <a:pt x="0" y="16"/>
                    <a:pt x="0" y="20"/>
                  </a:cubicBezTo>
                  <a:cubicBezTo>
                    <a:pt x="0" y="26"/>
                    <a:pt x="1" y="33"/>
                    <a:pt x="3" y="38"/>
                  </a:cubicBezTo>
                  <a:cubicBezTo>
                    <a:pt x="6" y="44"/>
                    <a:pt x="10" y="48"/>
                    <a:pt x="17" y="49"/>
                  </a:cubicBezTo>
                  <a:cubicBezTo>
                    <a:pt x="18" y="50"/>
                    <a:pt x="19" y="50"/>
                    <a:pt x="20" y="50"/>
                  </a:cubicBezTo>
                  <a:cubicBezTo>
                    <a:pt x="20" y="49"/>
                    <a:pt x="20" y="49"/>
                    <a:pt x="20" y="49"/>
                  </a:cubicBezTo>
                  <a:cubicBezTo>
                    <a:pt x="22" y="51"/>
                    <a:pt x="26" y="52"/>
                    <a:pt x="31" y="52"/>
                  </a:cubicBezTo>
                  <a:cubicBezTo>
                    <a:pt x="31" y="64"/>
                    <a:pt x="31" y="64"/>
                    <a:pt x="31" y="64"/>
                  </a:cubicBezTo>
                  <a:cubicBezTo>
                    <a:pt x="27" y="64"/>
                    <a:pt x="27" y="64"/>
                    <a:pt x="27" y="64"/>
                  </a:cubicBezTo>
                  <a:cubicBezTo>
                    <a:pt x="27" y="68"/>
                    <a:pt x="27" y="68"/>
                    <a:pt x="27" y="68"/>
                  </a:cubicBezTo>
                  <a:cubicBezTo>
                    <a:pt x="15" y="68"/>
                    <a:pt x="15" y="68"/>
                    <a:pt x="15" y="68"/>
                  </a:cubicBezTo>
                  <a:cubicBezTo>
                    <a:pt x="15" y="88"/>
                    <a:pt x="15" y="88"/>
                    <a:pt x="15" y="88"/>
                  </a:cubicBezTo>
                  <a:cubicBezTo>
                    <a:pt x="64" y="88"/>
                    <a:pt x="64" y="88"/>
                    <a:pt x="64" y="88"/>
                  </a:cubicBezTo>
                  <a:cubicBezTo>
                    <a:pt x="64" y="68"/>
                    <a:pt x="64" y="68"/>
                    <a:pt x="64" y="68"/>
                  </a:cubicBezTo>
                  <a:cubicBezTo>
                    <a:pt x="52" y="68"/>
                    <a:pt x="52" y="68"/>
                    <a:pt x="52" y="68"/>
                  </a:cubicBezTo>
                  <a:cubicBezTo>
                    <a:pt x="52" y="64"/>
                    <a:pt x="52" y="64"/>
                    <a:pt x="52" y="64"/>
                  </a:cubicBezTo>
                  <a:cubicBezTo>
                    <a:pt x="47" y="64"/>
                    <a:pt x="47" y="64"/>
                    <a:pt x="47" y="64"/>
                  </a:cubicBezTo>
                  <a:cubicBezTo>
                    <a:pt x="47" y="52"/>
                    <a:pt x="47" y="52"/>
                    <a:pt x="47" y="52"/>
                  </a:cubicBezTo>
                  <a:cubicBezTo>
                    <a:pt x="52" y="52"/>
                    <a:pt x="56" y="51"/>
                    <a:pt x="58" y="49"/>
                  </a:cubicBezTo>
                  <a:cubicBezTo>
                    <a:pt x="58" y="50"/>
                    <a:pt x="58" y="50"/>
                    <a:pt x="58" y="50"/>
                  </a:cubicBezTo>
                  <a:cubicBezTo>
                    <a:pt x="59" y="50"/>
                    <a:pt x="60" y="50"/>
                    <a:pt x="61" y="49"/>
                  </a:cubicBezTo>
                  <a:cubicBezTo>
                    <a:pt x="68" y="48"/>
                    <a:pt x="72" y="44"/>
                    <a:pt x="75" y="38"/>
                  </a:cubicBezTo>
                  <a:cubicBezTo>
                    <a:pt x="77" y="33"/>
                    <a:pt x="78" y="26"/>
                    <a:pt x="78" y="20"/>
                  </a:cubicBezTo>
                  <a:cubicBezTo>
                    <a:pt x="78" y="16"/>
                    <a:pt x="78" y="11"/>
                    <a:pt x="77" y="8"/>
                  </a:cubicBezTo>
                  <a:cubicBezTo>
                    <a:pt x="73" y="6"/>
                    <a:pt x="73" y="6"/>
                    <a:pt x="73" y="6"/>
                  </a:cubicBezTo>
                  <a:cubicBezTo>
                    <a:pt x="58" y="11"/>
                    <a:pt x="58" y="11"/>
                    <a:pt x="58" y="11"/>
                  </a:cubicBezTo>
                  <a:cubicBezTo>
                    <a:pt x="57" y="10"/>
                    <a:pt x="58" y="8"/>
                    <a:pt x="58" y="7"/>
                  </a:cubicBezTo>
                  <a:cubicBezTo>
                    <a:pt x="60" y="7"/>
                    <a:pt x="60" y="7"/>
                    <a:pt x="60" y="7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20" y="7"/>
                    <a:pt x="20" y="7"/>
                    <a:pt x="20" y="7"/>
                  </a:cubicBezTo>
                  <a:close/>
                  <a:moveTo>
                    <a:pt x="63" y="42"/>
                  </a:moveTo>
                  <a:cubicBezTo>
                    <a:pt x="64" y="36"/>
                    <a:pt x="60" y="28"/>
                    <a:pt x="59" y="20"/>
                  </a:cubicBezTo>
                  <a:cubicBezTo>
                    <a:pt x="61" y="22"/>
                    <a:pt x="61" y="22"/>
                    <a:pt x="61" y="22"/>
                  </a:cubicBezTo>
                  <a:cubicBezTo>
                    <a:pt x="66" y="18"/>
                    <a:pt x="66" y="18"/>
                    <a:pt x="66" y="18"/>
                  </a:cubicBezTo>
                  <a:cubicBezTo>
                    <a:pt x="64" y="16"/>
                    <a:pt x="64" y="16"/>
                    <a:pt x="64" y="16"/>
                  </a:cubicBezTo>
                  <a:cubicBezTo>
                    <a:pt x="71" y="13"/>
                    <a:pt x="71" y="13"/>
                    <a:pt x="71" y="13"/>
                  </a:cubicBezTo>
                  <a:cubicBezTo>
                    <a:pt x="72" y="15"/>
                    <a:pt x="72" y="18"/>
                    <a:pt x="72" y="20"/>
                  </a:cubicBezTo>
                  <a:cubicBezTo>
                    <a:pt x="71" y="26"/>
                    <a:pt x="71" y="31"/>
                    <a:pt x="69" y="36"/>
                  </a:cubicBezTo>
                  <a:cubicBezTo>
                    <a:pt x="67" y="39"/>
                    <a:pt x="65" y="41"/>
                    <a:pt x="63" y="42"/>
                  </a:cubicBezTo>
                  <a:close/>
                  <a:moveTo>
                    <a:pt x="19" y="20"/>
                  </a:moveTo>
                  <a:cubicBezTo>
                    <a:pt x="17" y="28"/>
                    <a:pt x="14" y="36"/>
                    <a:pt x="15" y="42"/>
                  </a:cubicBezTo>
                  <a:cubicBezTo>
                    <a:pt x="13" y="41"/>
                    <a:pt x="11" y="39"/>
                    <a:pt x="9" y="36"/>
                  </a:cubicBezTo>
                  <a:cubicBezTo>
                    <a:pt x="7" y="31"/>
                    <a:pt x="6" y="26"/>
                    <a:pt x="6" y="20"/>
                  </a:cubicBezTo>
                  <a:cubicBezTo>
                    <a:pt x="6" y="18"/>
                    <a:pt x="6" y="15"/>
                    <a:pt x="7" y="13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9" y="20"/>
                    <a:pt x="19" y="20"/>
                    <a:pt x="19" y="20"/>
                  </a:cubicBezTo>
                  <a:close/>
                  <a:moveTo>
                    <a:pt x="32" y="10"/>
                  </a:moveTo>
                  <a:cubicBezTo>
                    <a:pt x="32" y="45"/>
                    <a:pt x="32" y="45"/>
                    <a:pt x="32" y="45"/>
                  </a:cubicBezTo>
                  <a:cubicBezTo>
                    <a:pt x="32" y="45"/>
                    <a:pt x="27" y="45"/>
                    <a:pt x="25" y="41"/>
                  </a:cubicBezTo>
                  <a:cubicBezTo>
                    <a:pt x="24" y="37"/>
                    <a:pt x="28" y="16"/>
                    <a:pt x="28" y="14"/>
                  </a:cubicBezTo>
                  <a:cubicBezTo>
                    <a:pt x="28" y="13"/>
                    <a:pt x="28" y="10"/>
                    <a:pt x="28" y="10"/>
                  </a:cubicBezTo>
                  <a:lnTo>
                    <a:pt x="32" y="10"/>
                  </a:lnTo>
                  <a:close/>
                </a:path>
              </a:pathLst>
            </a:custGeom>
            <a:solidFill>
              <a:schemeClr val="bg2"/>
            </a:solidFill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7" name="Group 17"/>
          <p:cNvGrpSpPr/>
          <p:nvPr/>
        </p:nvGrpSpPr>
        <p:grpSpPr>
          <a:xfrm>
            <a:off x="6933028" y="1530426"/>
            <a:ext cx="914400" cy="914400"/>
            <a:chOff x="6933028" y="1810084"/>
            <a:chExt cx="914400" cy="914400"/>
          </a:xfrm>
        </p:grpSpPr>
        <p:sp>
          <p:nvSpPr>
            <p:cNvPr id="29" name="Oval 20"/>
            <p:cNvSpPr/>
            <p:nvPr/>
          </p:nvSpPr>
          <p:spPr>
            <a:xfrm>
              <a:off x="6933028" y="1810084"/>
              <a:ext cx="914400" cy="91440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Freeform 24"/>
            <p:cNvSpPr>
              <a:spLocks noEditPoints="1"/>
            </p:cNvSpPr>
            <p:nvPr/>
          </p:nvSpPr>
          <p:spPr bwMode="auto">
            <a:xfrm>
              <a:off x="7217527" y="2069775"/>
              <a:ext cx="345401" cy="395018"/>
            </a:xfrm>
            <a:custGeom>
              <a:avLst/>
              <a:gdLst>
                <a:gd name="T0" fmla="*/ 50 w 84"/>
                <a:gd name="T1" fmla="*/ 92 h 96"/>
                <a:gd name="T2" fmla="*/ 57 w 84"/>
                <a:gd name="T3" fmla="*/ 81 h 96"/>
                <a:gd name="T4" fmla="*/ 56 w 84"/>
                <a:gd name="T5" fmla="*/ 75 h 96"/>
                <a:gd name="T6" fmla="*/ 43 w 84"/>
                <a:gd name="T7" fmla="*/ 63 h 96"/>
                <a:gd name="T8" fmla="*/ 38 w 84"/>
                <a:gd name="T9" fmla="*/ 62 h 96"/>
                <a:gd name="T10" fmla="*/ 30 w 84"/>
                <a:gd name="T11" fmla="*/ 67 h 96"/>
                <a:gd name="T12" fmla="*/ 17 w 84"/>
                <a:gd name="T13" fmla="*/ 35 h 96"/>
                <a:gd name="T14" fmla="*/ 26 w 84"/>
                <a:gd name="T15" fmla="*/ 31 h 96"/>
                <a:gd name="T16" fmla="*/ 27 w 84"/>
                <a:gd name="T17" fmla="*/ 25 h 96"/>
                <a:gd name="T18" fmla="*/ 22 w 84"/>
                <a:gd name="T19" fmla="*/ 8 h 96"/>
                <a:gd name="T20" fmla="*/ 18 w 84"/>
                <a:gd name="T21" fmla="*/ 4 h 96"/>
                <a:gd name="T22" fmla="*/ 4 w 84"/>
                <a:gd name="T23" fmla="*/ 6 h 96"/>
                <a:gd name="T24" fmla="*/ 0 w 84"/>
                <a:gd name="T25" fmla="*/ 10 h 96"/>
                <a:gd name="T26" fmla="*/ 43 w 84"/>
                <a:gd name="T27" fmla="*/ 94 h 96"/>
                <a:gd name="T28" fmla="*/ 50 w 84"/>
                <a:gd name="T29" fmla="*/ 92 h 96"/>
                <a:gd name="T30" fmla="*/ 45 w 84"/>
                <a:gd name="T31" fmla="*/ 53 h 96"/>
                <a:gd name="T32" fmla="*/ 32 w 84"/>
                <a:gd name="T33" fmla="*/ 53 h 96"/>
                <a:gd name="T34" fmla="*/ 32 w 84"/>
                <a:gd name="T35" fmla="*/ 50 h 96"/>
                <a:gd name="T36" fmla="*/ 40 w 84"/>
                <a:gd name="T37" fmla="*/ 38 h 96"/>
                <a:gd name="T38" fmla="*/ 42 w 84"/>
                <a:gd name="T39" fmla="*/ 32 h 96"/>
                <a:gd name="T40" fmla="*/ 41 w 84"/>
                <a:gd name="T41" fmla="*/ 30 h 96"/>
                <a:gd name="T42" fmla="*/ 40 w 84"/>
                <a:gd name="T43" fmla="*/ 31 h 96"/>
                <a:gd name="T44" fmla="*/ 39 w 84"/>
                <a:gd name="T45" fmla="*/ 36 h 96"/>
                <a:gd name="T46" fmla="*/ 34 w 84"/>
                <a:gd name="T47" fmla="*/ 36 h 96"/>
                <a:gd name="T48" fmla="*/ 34 w 84"/>
                <a:gd name="T49" fmla="*/ 31 h 96"/>
                <a:gd name="T50" fmla="*/ 42 w 84"/>
                <a:gd name="T51" fmla="*/ 26 h 96"/>
                <a:gd name="T52" fmla="*/ 47 w 84"/>
                <a:gd name="T53" fmla="*/ 28 h 96"/>
                <a:gd name="T54" fmla="*/ 47 w 84"/>
                <a:gd name="T55" fmla="*/ 34 h 96"/>
                <a:gd name="T56" fmla="*/ 47 w 84"/>
                <a:gd name="T57" fmla="*/ 37 h 96"/>
                <a:gd name="T58" fmla="*/ 38 w 84"/>
                <a:gd name="T59" fmla="*/ 50 h 96"/>
                <a:gd name="T60" fmla="*/ 46 w 84"/>
                <a:gd name="T61" fmla="*/ 50 h 96"/>
                <a:gd name="T62" fmla="*/ 45 w 84"/>
                <a:gd name="T63" fmla="*/ 53 h 96"/>
                <a:gd name="T64" fmla="*/ 63 w 84"/>
                <a:gd name="T65" fmla="*/ 50 h 96"/>
                <a:gd name="T66" fmla="*/ 60 w 84"/>
                <a:gd name="T67" fmla="*/ 50 h 96"/>
                <a:gd name="T68" fmla="*/ 60 w 84"/>
                <a:gd name="T69" fmla="*/ 53 h 96"/>
                <a:gd name="T70" fmla="*/ 54 w 84"/>
                <a:gd name="T71" fmla="*/ 53 h 96"/>
                <a:gd name="T72" fmla="*/ 54 w 84"/>
                <a:gd name="T73" fmla="*/ 50 h 96"/>
                <a:gd name="T74" fmla="*/ 46 w 84"/>
                <a:gd name="T75" fmla="*/ 50 h 96"/>
                <a:gd name="T76" fmla="*/ 47 w 84"/>
                <a:gd name="T77" fmla="*/ 46 h 96"/>
                <a:gd name="T78" fmla="*/ 55 w 84"/>
                <a:gd name="T79" fmla="*/ 26 h 96"/>
                <a:gd name="T80" fmla="*/ 63 w 84"/>
                <a:gd name="T81" fmla="*/ 26 h 96"/>
                <a:gd name="T82" fmla="*/ 61 w 84"/>
                <a:gd name="T83" fmla="*/ 46 h 96"/>
                <a:gd name="T84" fmla="*/ 63 w 84"/>
                <a:gd name="T85" fmla="*/ 46 h 96"/>
                <a:gd name="T86" fmla="*/ 63 w 84"/>
                <a:gd name="T87" fmla="*/ 50 h 96"/>
                <a:gd name="T88" fmla="*/ 55 w 84"/>
                <a:gd name="T89" fmla="*/ 46 h 96"/>
                <a:gd name="T90" fmla="*/ 52 w 84"/>
                <a:gd name="T91" fmla="*/ 46 h 96"/>
                <a:gd name="T92" fmla="*/ 56 w 84"/>
                <a:gd name="T93" fmla="*/ 35 h 96"/>
                <a:gd name="T94" fmla="*/ 55 w 84"/>
                <a:gd name="T95" fmla="*/ 46 h 96"/>
                <a:gd name="T96" fmla="*/ 43 w 84"/>
                <a:gd name="T97" fmla="*/ 0 h 96"/>
                <a:gd name="T98" fmla="*/ 72 w 84"/>
                <a:gd name="T99" fmla="*/ 12 h 96"/>
                <a:gd name="T100" fmla="*/ 84 w 84"/>
                <a:gd name="T101" fmla="*/ 41 h 96"/>
                <a:gd name="T102" fmla="*/ 72 w 84"/>
                <a:gd name="T103" fmla="*/ 71 h 96"/>
                <a:gd name="T104" fmla="*/ 65 w 84"/>
                <a:gd name="T105" fmla="*/ 76 h 96"/>
                <a:gd name="T106" fmla="*/ 63 w 84"/>
                <a:gd name="T107" fmla="*/ 73 h 96"/>
                <a:gd name="T108" fmla="*/ 59 w 84"/>
                <a:gd name="T109" fmla="*/ 69 h 96"/>
                <a:gd name="T110" fmla="*/ 66 w 84"/>
                <a:gd name="T111" fmla="*/ 64 h 96"/>
                <a:gd name="T112" fmla="*/ 75 w 84"/>
                <a:gd name="T113" fmla="*/ 41 h 96"/>
                <a:gd name="T114" fmla="*/ 66 w 84"/>
                <a:gd name="T115" fmla="*/ 19 h 96"/>
                <a:gd name="T116" fmla="*/ 43 w 84"/>
                <a:gd name="T117" fmla="*/ 10 h 96"/>
                <a:gd name="T118" fmla="*/ 31 w 84"/>
                <a:gd name="T119" fmla="*/ 12 h 96"/>
                <a:gd name="T120" fmla="*/ 29 w 84"/>
                <a:gd name="T121" fmla="*/ 6 h 96"/>
                <a:gd name="T122" fmla="*/ 28 w 84"/>
                <a:gd name="T123" fmla="*/ 3 h 96"/>
                <a:gd name="T124" fmla="*/ 43 w 84"/>
                <a:gd name="T125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4" h="96">
                  <a:moveTo>
                    <a:pt x="50" y="92"/>
                  </a:moveTo>
                  <a:cubicBezTo>
                    <a:pt x="52" y="88"/>
                    <a:pt x="55" y="84"/>
                    <a:pt x="57" y="81"/>
                  </a:cubicBezTo>
                  <a:cubicBezTo>
                    <a:pt x="58" y="79"/>
                    <a:pt x="58" y="77"/>
                    <a:pt x="56" y="75"/>
                  </a:cubicBezTo>
                  <a:cubicBezTo>
                    <a:pt x="52" y="71"/>
                    <a:pt x="48" y="67"/>
                    <a:pt x="43" y="63"/>
                  </a:cubicBezTo>
                  <a:cubicBezTo>
                    <a:pt x="41" y="61"/>
                    <a:pt x="40" y="61"/>
                    <a:pt x="38" y="62"/>
                  </a:cubicBezTo>
                  <a:cubicBezTo>
                    <a:pt x="35" y="63"/>
                    <a:pt x="33" y="65"/>
                    <a:pt x="30" y="67"/>
                  </a:cubicBezTo>
                  <a:cubicBezTo>
                    <a:pt x="21" y="53"/>
                    <a:pt x="19" y="45"/>
                    <a:pt x="17" y="35"/>
                  </a:cubicBezTo>
                  <a:cubicBezTo>
                    <a:pt x="20" y="34"/>
                    <a:pt x="23" y="32"/>
                    <a:pt x="26" y="31"/>
                  </a:cubicBezTo>
                  <a:cubicBezTo>
                    <a:pt x="27" y="30"/>
                    <a:pt x="28" y="28"/>
                    <a:pt x="27" y="25"/>
                  </a:cubicBezTo>
                  <a:cubicBezTo>
                    <a:pt x="26" y="20"/>
                    <a:pt x="24" y="14"/>
                    <a:pt x="22" y="8"/>
                  </a:cubicBezTo>
                  <a:cubicBezTo>
                    <a:pt x="22" y="6"/>
                    <a:pt x="20" y="4"/>
                    <a:pt x="18" y="4"/>
                  </a:cubicBezTo>
                  <a:cubicBezTo>
                    <a:pt x="14" y="5"/>
                    <a:pt x="9" y="5"/>
                    <a:pt x="4" y="6"/>
                  </a:cubicBezTo>
                  <a:cubicBezTo>
                    <a:pt x="0" y="6"/>
                    <a:pt x="0" y="7"/>
                    <a:pt x="0" y="10"/>
                  </a:cubicBezTo>
                  <a:cubicBezTo>
                    <a:pt x="1" y="46"/>
                    <a:pt x="15" y="78"/>
                    <a:pt x="43" y="94"/>
                  </a:cubicBezTo>
                  <a:cubicBezTo>
                    <a:pt x="46" y="96"/>
                    <a:pt x="47" y="96"/>
                    <a:pt x="50" y="92"/>
                  </a:cubicBezTo>
                  <a:close/>
                  <a:moveTo>
                    <a:pt x="45" y="53"/>
                  </a:moveTo>
                  <a:cubicBezTo>
                    <a:pt x="32" y="53"/>
                    <a:pt x="32" y="53"/>
                    <a:pt x="32" y="53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40" y="38"/>
                    <a:pt x="40" y="38"/>
                    <a:pt x="40" y="38"/>
                  </a:cubicBezTo>
                  <a:cubicBezTo>
                    <a:pt x="41" y="36"/>
                    <a:pt x="42" y="34"/>
                    <a:pt x="42" y="32"/>
                  </a:cubicBezTo>
                  <a:cubicBezTo>
                    <a:pt x="42" y="31"/>
                    <a:pt x="42" y="30"/>
                    <a:pt x="41" y="30"/>
                  </a:cubicBezTo>
                  <a:cubicBezTo>
                    <a:pt x="40" y="30"/>
                    <a:pt x="40" y="31"/>
                    <a:pt x="40" y="31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4" y="36"/>
                    <a:pt x="34" y="36"/>
                    <a:pt x="34" y="36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5" y="28"/>
                    <a:pt x="37" y="26"/>
                    <a:pt x="42" y="26"/>
                  </a:cubicBezTo>
                  <a:cubicBezTo>
                    <a:pt x="44" y="26"/>
                    <a:pt x="46" y="27"/>
                    <a:pt x="47" y="28"/>
                  </a:cubicBezTo>
                  <a:cubicBezTo>
                    <a:pt x="48" y="29"/>
                    <a:pt x="48" y="31"/>
                    <a:pt x="47" y="34"/>
                  </a:cubicBezTo>
                  <a:cubicBezTo>
                    <a:pt x="47" y="35"/>
                    <a:pt x="47" y="36"/>
                    <a:pt x="47" y="37"/>
                  </a:cubicBezTo>
                  <a:cubicBezTo>
                    <a:pt x="38" y="50"/>
                    <a:pt x="38" y="50"/>
                    <a:pt x="38" y="50"/>
                  </a:cubicBezTo>
                  <a:cubicBezTo>
                    <a:pt x="46" y="50"/>
                    <a:pt x="46" y="50"/>
                    <a:pt x="46" y="50"/>
                  </a:cubicBezTo>
                  <a:cubicBezTo>
                    <a:pt x="45" y="53"/>
                    <a:pt x="45" y="53"/>
                    <a:pt x="45" y="53"/>
                  </a:cubicBezTo>
                  <a:close/>
                  <a:moveTo>
                    <a:pt x="63" y="50"/>
                  </a:moveTo>
                  <a:cubicBezTo>
                    <a:pt x="60" y="50"/>
                    <a:pt x="60" y="50"/>
                    <a:pt x="60" y="50"/>
                  </a:cubicBezTo>
                  <a:cubicBezTo>
                    <a:pt x="60" y="53"/>
                    <a:pt x="60" y="53"/>
                    <a:pt x="60" y="53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0"/>
                    <a:pt x="54" y="50"/>
                    <a:pt x="54" y="50"/>
                  </a:cubicBezTo>
                  <a:cubicBezTo>
                    <a:pt x="46" y="50"/>
                    <a:pt x="46" y="50"/>
                    <a:pt x="46" y="50"/>
                  </a:cubicBezTo>
                  <a:cubicBezTo>
                    <a:pt x="47" y="46"/>
                    <a:pt x="47" y="46"/>
                    <a:pt x="47" y="46"/>
                  </a:cubicBezTo>
                  <a:cubicBezTo>
                    <a:pt x="55" y="26"/>
                    <a:pt x="55" y="26"/>
                    <a:pt x="55" y="26"/>
                  </a:cubicBezTo>
                  <a:cubicBezTo>
                    <a:pt x="63" y="26"/>
                    <a:pt x="63" y="26"/>
                    <a:pt x="63" y="26"/>
                  </a:cubicBezTo>
                  <a:cubicBezTo>
                    <a:pt x="61" y="46"/>
                    <a:pt x="61" y="46"/>
                    <a:pt x="61" y="46"/>
                  </a:cubicBezTo>
                  <a:cubicBezTo>
                    <a:pt x="63" y="46"/>
                    <a:pt x="63" y="46"/>
                    <a:pt x="63" y="46"/>
                  </a:cubicBezTo>
                  <a:cubicBezTo>
                    <a:pt x="63" y="50"/>
                    <a:pt x="63" y="50"/>
                    <a:pt x="63" y="50"/>
                  </a:cubicBezTo>
                  <a:close/>
                  <a:moveTo>
                    <a:pt x="55" y="46"/>
                  </a:moveTo>
                  <a:cubicBezTo>
                    <a:pt x="52" y="46"/>
                    <a:pt x="52" y="46"/>
                    <a:pt x="52" y="46"/>
                  </a:cubicBezTo>
                  <a:cubicBezTo>
                    <a:pt x="56" y="35"/>
                    <a:pt x="56" y="35"/>
                    <a:pt x="56" y="35"/>
                  </a:cubicBezTo>
                  <a:cubicBezTo>
                    <a:pt x="55" y="46"/>
                    <a:pt x="55" y="46"/>
                    <a:pt x="55" y="46"/>
                  </a:cubicBezTo>
                  <a:close/>
                  <a:moveTo>
                    <a:pt x="43" y="0"/>
                  </a:moveTo>
                  <a:cubicBezTo>
                    <a:pt x="54" y="0"/>
                    <a:pt x="65" y="5"/>
                    <a:pt x="72" y="12"/>
                  </a:cubicBezTo>
                  <a:cubicBezTo>
                    <a:pt x="80" y="20"/>
                    <a:pt x="84" y="30"/>
                    <a:pt x="84" y="41"/>
                  </a:cubicBezTo>
                  <a:cubicBezTo>
                    <a:pt x="84" y="53"/>
                    <a:pt x="80" y="63"/>
                    <a:pt x="72" y="71"/>
                  </a:cubicBezTo>
                  <a:cubicBezTo>
                    <a:pt x="70" y="73"/>
                    <a:pt x="68" y="75"/>
                    <a:pt x="65" y="76"/>
                  </a:cubicBezTo>
                  <a:cubicBezTo>
                    <a:pt x="65" y="75"/>
                    <a:pt x="64" y="74"/>
                    <a:pt x="63" y="73"/>
                  </a:cubicBezTo>
                  <a:cubicBezTo>
                    <a:pt x="59" y="69"/>
                    <a:pt x="59" y="69"/>
                    <a:pt x="59" y="69"/>
                  </a:cubicBezTo>
                  <a:cubicBezTo>
                    <a:pt x="61" y="68"/>
                    <a:pt x="64" y="66"/>
                    <a:pt x="66" y="64"/>
                  </a:cubicBezTo>
                  <a:cubicBezTo>
                    <a:pt x="71" y="58"/>
                    <a:pt x="75" y="50"/>
                    <a:pt x="75" y="41"/>
                  </a:cubicBezTo>
                  <a:cubicBezTo>
                    <a:pt x="75" y="33"/>
                    <a:pt x="71" y="25"/>
                    <a:pt x="66" y="19"/>
                  </a:cubicBezTo>
                  <a:cubicBezTo>
                    <a:pt x="60" y="13"/>
                    <a:pt x="52" y="10"/>
                    <a:pt x="43" y="10"/>
                  </a:cubicBezTo>
                  <a:cubicBezTo>
                    <a:pt x="39" y="10"/>
                    <a:pt x="35" y="11"/>
                    <a:pt x="31" y="12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5"/>
                    <a:pt x="28" y="4"/>
                    <a:pt x="28" y="3"/>
                  </a:cubicBezTo>
                  <a:cubicBezTo>
                    <a:pt x="33" y="1"/>
                    <a:pt x="38" y="0"/>
                    <a:pt x="4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8" name="Group 15"/>
          <p:cNvGrpSpPr/>
          <p:nvPr/>
        </p:nvGrpSpPr>
        <p:grpSpPr>
          <a:xfrm>
            <a:off x="1756116" y="1530426"/>
            <a:ext cx="914400" cy="914400"/>
            <a:chOff x="1756116" y="1810084"/>
            <a:chExt cx="914400" cy="914400"/>
          </a:xfrm>
        </p:grpSpPr>
        <p:sp>
          <p:nvSpPr>
            <p:cNvPr id="27" name="Oval 18"/>
            <p:cNvSpPr/>
            <p:nvPr/>
          </p:nvSpPr>
          <p:spPr>
            <a:xfrm>
              <a:off x="1756116" y="1810084"/>
              <a:ext cx="914400" cy="91440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8" name="Freeform 25"/>
            <p:cNvSpPr>
              <a:spLocks noEditPoints="1"/>
            </p:cNvSpPr>
            <p:nvPr/>
          </p:nvSpPr>
          <p:spPr bwMode="auto">
            <a:xfrm>
              <a:off x="2074965" y="2048784"/>
              <a:ext cx="276702" cy="437000"/>
            </a:xfrm>
            <a:custGeom>
              <a:avLst/>
              <a:gdLst>
                <a:gd name="T0" fmla="*/ 57 w 67"/>
                <a:gd name="T1" fmla="*/ 10 h 106"/>
                <a:gd name="T2" fmla="*/ 62 w 67"/>
                <a:gd name="T3" fmla="*/ 51 h 106"/>
                <a:gd name="T4" fmla="*/ 51 w 67"/>
                <a:gd name="T5" fmla="*/ 66 h 106"/>
                <a:gd name="T6" fmla="*/ 55 w 67"/>
                <a:gd name="T7" fmla="*/ 65 h 106"/>
                <a:gd name="T8" fmla="*/ 57 w 67"/>
                <a:gd name="T9" fmla="*/ 73 h 106"/>
                <a:gd name="T10" fmla="*/ 56 w 67"/>
                <a:gd name="T11" fmla="*/ 80 h 106"/>
                <a:gd name="T12" fmla="*/ 57 w 67"/>
                <a:gd name="T13" fmla="*/ 86 h 106"/>
                <a:gd name="T14" fmla="*/ 55 w 67"/>
                <a:gd name="T15" fmla="*/ 93 h 106"/>
                <a:gd name="T16" fmla="*/ 15 w 67"/>
                <a:gd name="T17" fmla="*/ 97 h 106"/>
                <a:gd name="T18" fmla="*/ 12 w 67"/>
                <a:gd name="T19" fmla="*/ 95 h 106"/>
                <a:gd name="T20" fmla="*/ 12 w 67"/>
                <a:gd name="T21" fmla="*/ 83 h 106"/>
                <a:gd name="T22" fmla="*/ 12 w 67"/>
                <a:gd name="T23" fmla="*/ 82 h 106"/>
                <a:gd name="T24" fmla="*/ 12 w 67"/>
                <a:gd name="T25" fmla="*/ 71 h 106"/>
                <a:gd name="T26" fmla="*/ 15 w 67"/>
                <a:gd name="T27" fmla="*/ 69 h 106"/>
                <a:gd name="T28" fmla="*/ 16 w 67"/>
                <a:gd name="T29" fmla="*/ 63 h 106"/>
                <a:gd name="T30" fmla="*/ 0 w 67"/>
                <a:gd name="T31" fmla="*/ 34 h 106"/>
                <a:gd name="T32" fmla="*/ 33 w 67"/>
                <a:gd name="T33" fmla="*/ 0 h 106"/>
                <a:gd name="T34" fmla="*/ 28 w 67"/>
                <a:gd name="T35" fmla="*/ 41 h 106"/>
                <a:gd name="T36" fmla="*/ 30 w 67"/>
                <a:gd name="T37" fmla="*/ 39 h 106"/>
                <a:gd name="T38" fmla="*/ 33 w 67"/>
                <a:gd name="T39" fmla="*/ 41 h 106"/>
                <a:gd name="T40" fmla="*/ 36 w 67"/>
                <a:gd name="T41" fmla="*/ 39 h 106"/>
                <a:gd name="T42" fmla="*/ 39 w 67"/>
                <a:gd name="T43" fmla="*/ 41 h 106"/>
                <a:gd name="T44" fmla="*/ 43 w 67"/>
                <a:gd name="T45" fmla="*/ 38 h 106"/>
                <a:gd name="T46" fmla="*/ 39 w 67"/>
                <a:gd name="T47" fmla="*/ 52 h 106"/>
                <a:gd name="T48" fmla="*/ 44 w 67"/>
                <a:gd name="T49" fmla="*/ 66 h 106"/>
                <a:gd name="T50" fmla="*/ 44 w 67"/>
                <a:gd name="T51" fmla="*/ 58 h 106"/>
                <a:gd name="T52" fmla="*/ 56 w 67"/>
                <a:gd name="T53" fmla="*/ 47 h 106"/>
                <a:gd name="T54" fmla="*/ 52 w 67"/>
                <a:gd name="T55" fmla="*/ 15 h 106"/>
                <a:gd name="T56" fmla="*/ 15 w 67"/>
                <a:gd name="T57" fmla="*/ 15 h 106"/>
                <a:gd name="T58" fmla="*/ 11 w 67"/>
                <a:gd name="T59" fmla="*/ 48 h 106"/>
                <a:gd name="T60" fmla="*/ 23 w 67"/>
                <a:gd name="T61" fmla="*/ 59 h 106"/>
                <a:gd name="T62" fmla="*/ 23 w 67"/>
                <a:gd name="T63" fmla="*/ 67 h 106"/>
                <a:gd name="T64" fmla="*/ 29 w 67"/>
                <a:gd name="T65" fmla="*/ 52 h 106"/>
                <a:gd name="T66" fmla="*/ 25 w 67"/>
                <a:gd name="T67" fmla="*/ 38 h 106"/>
                <a:gd name="T68" fmla="*/ 40 w 67"/>
                <a:gd name="T69" fmla="*/ 43 h 106"/>
                <a:gd name="T70" fmla="*/ 36 w 67"/>
                <a:gd name="T71" fmla="*/ 42 h 106"/>
                <a:gd name="T72" fmla="*/ 30 w 67"/>
                <a:gd name="T73" fmla="*/ 42 h 106"/>
                <a:gd name="T74" fmla="*/ 27 w 67"/>
                <a:gd name="T75" fmla="*/ 42 h 106"/>
                <a:gd name="T76" fmla="*/ 32 w 67"/>
                <a:gd name="T77" fmla="*/ 51 h 106"/>
                <a:gd name="T78" fmla="*/ 32 w 67"/>
                <a:gd name="T79" fmla="*/ 67 h 106"/>
                <a:gd name="T80" fmla="*/ 35 w 67"/>
                <a:gd name="T81" fmla="*/ 51 h 106"/>
                <a:gd name="T82" fmla="*/ 35 w 67"/>
                <a:gd name="T83" fmla="*/ 50 h 106"/>
                <a:gd name="T84" fmla="*/ 43 w 67"/>
                <a:gd name="T85" fmla="*/ 96 h 106"/>
                <a:gd name="T86" fmla="*/ 34 w 67"/>
                <a:gd name="T87" fmla="*/ 106 h 106"/>
                <a:gd name="T88" fmla="*/ 43 w 67"/>
                <a:gd name="T89" fmla="*/ 96 h 106"/>
                <a:gd name="T90" fmla="*/ 17 w 67"/>
                <a:gd name="T91" fmla="*/ 88 h 106"/>
                <a:gd name="T92" fmla="*/ 17 w 67"/>
                <a:gd name="T93" fmla="*/ 90 h 106"/>
                <a:gd name="T94" fmla="*/ 50 w 67"/>
                <a:gd name="T95" fmla="*/ 86 h 106"/>
                <a:gd name="T96" fmla="*/ 50 w 67"/>
                <a:gd name="T97" fmla="*/ 73 h 106"/>
                <a:gd name="T98" fmla="*/ 17 w 67"/>
                <a:gd name="T99" fmla="*/ 77 h 106"/>
                <a:gd name="T100" fmla="*/ 50 w 67"/>
                <a:gd name="T101" fmla="*/ 74 h 106"/>
                <a:gd name="T102" fmla="*/ 50 w 67"/>
                <a:gd name="T103" fmla="*/ 7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67" h="106">
                  <a:moveTo>
                    <a:pt x="33" y="0"/>
                  </a:moveTo>
                  <a:cubicBezTo>
                    <a:pt x="43" y="0"/>
                    <a:pt x="51" y="4"/>
                    <a:pt x="57" y="10"/>
                  </a:cubicBezTo>
                  <a:cubicBezTo>
                    <a:pt x="63" y="16"/>
                    <a:pt x="67" y="25"/>
                    <a:pt x="67" y="34"/>
                  </a:cubicBezTo>
                  <a:cubicBezTo>
                    <a:pt x="67" y="40"/>
                    <a:pt x="65" y="46"/>
                    <a:pt x="62" y="51"/>
                  </a:cubicBezTo>
                  <a:cubicBezTo>
                    <a:pt x="59" y="56"/>
                    <a:pt x="56" y="59"/>
                    <a:pt x="51" y="62"/>
                  </a:cubicBezTo>
                  <a:cubicBezTo>
                    <a:pt x="51" y="66"/>
                    <a:pt x="51" y="66"/>
                    <a:pt x="51" y="66"/>
                  </a:cubicBezTo>
                  <a:cubicBezTo>
                    <a:pt x="53" y="66"/>
                    <a:pt x="53" y="66"/>
                    <a:pt x="53" y="66"/>
                  </a:cubicBezTo>
                  <a:cubicBezTo>
                    <a:pt x="55" y="65"/>
                    <a:pt x="55" y="65"/>
                    <a:pt x="55" y="65"/>
                  </a:cubicBezTo>
                  <a:cubicBezTo>
                    <a:pt x="56" y="68"/>
                    <a:pt x="56" y="68"/>
                    <a:pt x="56" y="68"/>
                  </a:cubicBezTo>
                  <a:cubicBezTo>
                    <a:pt x="57" y="70"/>
                    <a:pt x="57" y="72"/>
                    <a:pt x="57" y="73"/>
                  </a:cubicBezTo>
                  <a:cubicBezTo>
                    <a:pt x="57" y="75"/>
                    <a:pt x="57" y="77"/>
                    <a:pt x="56" y="79"/>
                  </a:cubicBezTo>
                  <a:cubicBezTo>
                    <a:pt x="56" y="80"/>
                    <a:pt x="56" y="80"/>
                    <a:pt x="56" y="80"/>
                  </a:cubicBezTo>
                  <a:cubicBezTo>
                    <a:pt x="56" y="80"/>
                    <a:pt x="56" y="80"/>
                    <a:pt x="56" y="80"/>
                  </a:cubicBezTo>
                  <a:cubicBezTo>
                    <a:pt x="57" y="82"/>
                    <a:pt x="57" y="84"/>
                    <a:pt x="57" y="86"/>
                  </a:cubicBezTo>
                  <a:cubicBezTo>
                    <a:pt x="57" y="88"/>
                    <a:pt x="57" y="90"/>
                    <a:pt x="56" y="92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15" y="97"/>
                    <a:pt x="15" y="97"/>
                    <a:pt x="15" y="97"/>
                  </a:cubicBezTo>
                  <a:cubicBezTo>
                    <a:pt x="13" y="97"/>
                    <a:pt x="13" y="97"/>
                    <a:pt x="13" y="97"/>
                  </a:cubicBezTo>
                  <a:cubicBezTo>
                    <a:pt x="12" y="95"/>
                    <a:pt x="12" y="95"/>
                    <a:pt x="12" y="95"/>
                  </a:cubicBezTo>
                  <a:cubicBezTo>
                    <a:pt x="11" y="93"/>
                    <a:pt x="11" y="91"/>
                    <a:pt x="10" y="90"/>
                  </a:cubicBezTo>
                  <a:cubicBezTo>
                    <a:pt x="10" y="88"/>
                    <a:pt x="11" y="86"/>
                    <a:pt x="12" y="83"/>
                  </a:cubicBezTo>
                  <a:cubicBezTo>
                    <a:pt x="12" y="83"/>
                    <a:pt x="12" y="83"/>
                    <a:pt x="12" y="83"/>
                  </a:cubicBezTo>
                  <a:cubicBezTo>
                    <a:pt x="12" y="82"/>
                    <a:pt x="12" y="82"/>
                    <a:pt x="12" y="82"/>
                  </a:cubicBezTo>
                  <a:cubicBezTo>
                    <a:pt x="11" y="81"/>
                    <a:pt x="11" y="79"/>
                    <a:pt x="10" y="77"/>
                  </a:cubicBezTo>
                  <a:cubicBezTo>
                    <a:pt x="10" y="75"/>
                    <a:pt x="11" y="73"/>
                    <a:pt x="12" y="71"/>
                  </a:cubicBezTo>
                  <a:cubicBezTo>
                    <a:pt x="13" y="69"/>
                    <a:pt x="13" y="69"/>
                    <a:pt x="13" y="69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16" y="69"/>
                    <a:pt x="16" y="69"/>
                    <a:pt x="16" y="69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1" y="60"/>
                    <a:pt x="7" y="56"/>
                    <a:pt x="5" y="51"/>
                  </a:cubicBezTo>
                  <a:cubicBezTo>
                    <a:pt x="2" y="46"/>
                    <a:pt x="0" y="40"/>
                    <a:pt x="0" y="34"/>
                  </a:cubicBezTo>
                  <a:cubicBezTo>
                    <a:pt x="0" y="25"/>
                    <a:pt x="4" y="16"/>
                    <a:pt x="10" y="10"/>
                  </a:cubicBezTo>
                  <a:cubicBezTo>
                    <a:pt x="16" y="4"/>
                    <a:pt x="24" y="0"/>
                    <a:pt x="33" y="0"/>
                  </a:cubicBezTo>
                  <a:close/>
                  <a:moveTo>
                    <a:pt x="26" y="40"/>
                  </a:moveTo>
                  <a:cubicBezTo>
                    <a:pt x="27" y="41"/>
                    <a:pt x="27" y="41"/>
                    <a:pt x="28" y="41"/>
                  </a:cubicBezTo>
                  <a:cubicBezTo>
                    <a:pt x="28" y="41"/>
                    <a:pt x="29" y="41"/>
                    <a:pt x="30" y="40"/>
                  </a:cubicBezTo>
                  <a:cubicBezTo>
                    <a:pt x="30" y="39"/>
                    <a:pt x="30" y="39"/>
                    <a:pt x="30" y="39"/>
                  </a:cubicBezTo>
                  <a:cubicBezTo>
                    <a:pt x="31" y="40"/>
                    <a:pt x="31" y="40"/>
                    <a:pt x="31" y="40"/>
                  </a:cubicBezTo>
                  <a:cubicBezTo>
                    <a:pt x="32" y="41"/>
                    <a:pt x="32" y="41"/>
                    <a:pt x="33" y="41"/>
                  </a:cubicBezTo>
                  <a:cubicBezTo>
                    <a:pt x="34" y="41"/>
                    <a:pt x="35" y="41"/>
                    <a:pt x="35" y="40"/>
                  </a:cubicBezTo>
                  <a:cubicBezTo>
                    <a:pt x="36" y="39"/>
                    <a:pt x="36" y="39"/>
                    <a:pt x="36" y="39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7" y="41"/>
                    <a:pt x="38" y="41"/>
                    <a:pt x="39" y="41"/>
                  </a:cubicBezTo>
                  <a:cubicBezTo>
                    <a:pt x="40" y="41"/>
                    <a:pt x="41" y="41"/>
                    <a:pt x="42" y="40"/>
                  </a:cubicBezTo>
                  <a:cubicBezTo>
                    <a:pt x="43" y="38"/>
                    <a:pt x="43" y="38"/>
                    <a:pt x="43" y="38"/>
                  </a:cubicBezTo>
                  <a:cubicBezTo>
                    <a:pt x="46" y="40"/>
                    <a:pt x="46" y="40"/>
                    <a:pt x="46" y="40"/>
                  </a:cubicBezTo>
                  <a:cubicBezTo>
                    <a:pt x="39" y="52"/>
                    <a:pt x="39" y="52"/>
                    <a:pt x="39" y="52"/>
                  </a:cubicBezTo>
                  <a:cubicBezTo>
                    <a:pt x="39" y="67"/>
                    <a:pt x="39" y="67"/>
                    <a:pt x="39" y="67"/>
                  </a:cubicBezTo>
                  <a:cubicBezTo>
                    <a:pt x="44" y="66"/>
                    <a:pt x="44" y="66"/>
                    <a:pt x="44" y="66"/>
                  </a:cubicBezTo>
                  <a:cubicBezTo>
                    <a:pt x="44" y="60"/>
                    <a:pt x="44" y="60"/>
                    <a:pt x="44" y="60"/>
                  </a:cubicBezTo>
                  <a:cubicBezTo>
                    <a:pt x="44" y="58"/>
                    <a:pt x="44" y="58"/>
                    <a:pt x="44" y="58"/>
                  </a:cubicBezTo>
                  <a:cubicBezTo>
                    <a:pt x="46" y="57"/>
                    <a:pt x="46" y="57"/>
                    <a:pt x="46" y="57"/>
                  </a:cubicBezTo>
                  <a:cubicBezTo>
                    <a:pt x="50" y="55"/>
                    <a:pt x="54" y="52"/>
                    <a:pt x="56" y="47"/>
                  </a:cubicBezTo>
                  <a:cubicBezTo>
                    <a:pt x="59" y="44"/>
                    <a:pt x="60" y="39"/>
                    <a:pt x="60" y="34"/>
                  </a:cubicBezTo>
                  <a:cubicBezTo>
                    <a:pt x="60" y="27"/>
                    <a:pt x="57" y="20"/>
                    <a:pt x="52" y="15"/>
                  </a:cubicBezTo>
                  <a:cubicBezTo>
                    <a:pt x="47" y="10"/>
                    <a:pt x="41" y="7"/>
                    <a:pt x="33" y="7"/>
                  </a:cubicBezTo>
                  <a:cubicBezTo>
                    <a:pt x="26" y="7"/>
                    <a:pt x="19" y="10"/>
                    <a:pt x="15" y="15"/>
                  </a:cubicBezTo>
                  <a:cubicBezTo>
                    <a:pt x="10" y="20"/>
                    <a:pt x="7" y="27"/>
                    <a:pt x="7" y="34"/>
                  </a:cubicBezTo>
                  <a:cubicBezTo>
                    <a:pt x="7" y="39"/>
                    <a:pt x="8" y="44"/>
                    <a:pt x="11" y="48"/>
                  </a:cubicBezTo>
                  <a:cubicBezTo>
                    <a:pt x="13" y="52"/>
                    <a:pt x="17" y="55"/>
                    <a:pt x="21" y="58"/>
                  </a:cubicBezTo>
                  <a:cubicBezTo>
                    <a:pt x="23" y="59"/>
                    <a:pt x="23" y="59"/>
                    <a:pt x="23" y="59"/>
                  </a:cubicBezTo>
                  <a:cubicBezTo>
                    <a:pt x="23" y="61"/>
                    <a:pt x="23" y="61"/>
                    <a:pt x="23" y="61"/>
                  </a:cubicBezTo>
                  <a:cubicBezTo>
                    <a:pt x="23" y="67"/>
                    <a:pt x="23" y="67"/>
                    <a:pt x="23" y="67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22" y="40"/>
                    <a:pt x="22" y="40"/>
                    <a:pt x="22" y="40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6" y="40"/>
                    <a:pt x="26" y="40"/>
                    <a:pt x="26" y="40"/>
                  </a:cubicBezTo>
                  <a:close/>
                  <a:moveTo>
                    <a:pt x="40" y="43"/>
                  </a:moveTo>
                  <a:cubicBezTo>
                    <a:pt x="40" y="43"/>
                    <a:pt x="40" y="43"/>
                    <a:pt x="39" y="43"/>
                  </a:cubicBezTo>
                  <a:cubicBezTo>
                    <a:pt x="38" y="43"/>
                    <a:pt x="37" y="43"/>
                    <a:pt x="36" y="42"/>
                  </a:cubicBezTo>
                  <a:cubicBezTo>
                    <a:pt x="35" y="42"/>
                    <a:pt x="34" y="43"/>
                    <a:pt x="33" y="43"/>
                  </a:cubicBezTo>
                  <a:cubicBezTo>
                    <a:pt x="32" y="43"/>
                    <a:pt x="31" y="42"/>
                    <a:pt x="30" y="42"/>
                  </a:cubicBezTo>
                  <a:cubicBezTo>
                    <a:pt x="29" y="42"/>
                    <a:pt x="28" y="43"/>
                    <a:pt x="28" y="43"/>
                  </a:cubicBezTo>
                  <a:cubicBezTo>
                    <a:pt x="27" y="43"/>
                    <a:pt x="27" y="43"/>
                    <a:pt x="27" y="42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32" y="51"/>
                    <a:pt x="32" y="51"/>
                    <a:pt x="32" y="51"/>
                  </a:cubicBezTo>
                  <a:cubicBezTo>
                    <a:pt x="32" y="51"/>
                    <a:pt x="32" y="51"/>
                    <a:pt x="32" y="51"/>
                  </a:cubicBezTo>
                  <a:cubicBezTo>
                    <a:pt x="32" y="67"/>
                    <a:pt x="32" y="67"/>
                    <a:pt x="32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40" y="43"/>
                    <a:pt x="40" y="43"/>
                    <a:pt x="40" y="43"/>
                  </a:cubicBezTo>
                  <a:close/>
                  <a:moveTo>
                    <a:pt x="43" y="96"/>
                  </a:moveTo>
                  <a:cubicBezTo>
                    <a:pt x="24" y="98"/>
                    <a:pt x="24" y="98"/>
                    <a:pt x="24" y="98"/>
                  </a:cubicBezTo>
                  <a:cubicBezTo>
                    <a:pt x="25" y="103"/>
                    <a:pt x="29" y="106"/>
                    <a:pt x="34" y="106"/>
                  </a:cubicBezTo>
                  <a:cubicBezTo>
                    <a:pt x="39" y="106"/>
                    <a:pt x="43" y="102"/>
                    <a:pt x="43" y="97"/>
                  </a:cubicBezTo>
                  <a:cubicBezTo>
                    <a:pt x="43" y="97"/>
                    <a:pt x="43" y="97"/>
                    <a:pt x="43" y="96"/>
                  </a:cubicBezTo>
                  <a:close/>
                  <a:moveTo>
                    <a:pt x="50" y="85"/>
                  </a:moveTo>
                  <a:cubicBezTo>
                    <a:pt x="17" y="88"/>
                    <a:pt x="17" y="88"/>
                    <a:pt x="17" y="88"/>
                  </a:cubicBezTo>
                  <a:cubicBezTo>
                    <a:pt x="17" y="89"/>
                    <a:pt x="17" y="89"/>
                    <a:pt x="17" y="89"/>
                  </a:cubicBezTo>
                  <a:cubicBezTo>
                    <a:pt x="17" y="89"/>
                    <a:pt x="17" y="90"/>
                    <a:pt x="17" y="90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7"/>
                    <a:pt x="50" y="86"/>
                    <a:pt x="50" y="86"/>
                  </a:cubicBezTo>
                  <a:cubicBezTo>
                    <a:pt x="50" y="86"/>
                    <a:pt x="50" y="86"/>
                    <a:pt x="50" y="85"/>
                  </a:cubicBezTo>
                  <a:close/>
                  <a:moveTo>
                    <a:pt x="50" y="73"/>
                  </a:moveTo>
                  <a:cubicBezTo>
                    <a:pt x="17" y="76"/>
                    <a:pt x="17" y="76"/>
                    <a:pt x="17" y="76"/>
                  </a:cubicBezTo>
                  <a:cubicBezTo>
                    <a:pt x="17" y="76"/>
                    <a:pt x="17" y="76"/>
                    <a:pt x="17" y="77"/>
                  </a:cubicBezTo>
                  <a:cubicBezTo>
                    <a:pt x="17" y="77"/>
                    <a:pt x="17" y="77"/>
                    <a:pt x="17" y="77"/>
                  </a:cubicBezTo>
                  <a:cubicBezTo>
                    <a:pt x="50" y="74"/>
                    <a:pt x="50" y="74"/>
                    <a:pt x="50" y="74"/>
                  </a:cubicBezTo>
                  <a:cubicBezTo>
                    <a:pt x="50" y="74"/>
                    <a:pt x="50" y="74"/>
                    <a:pt x="50" y="73"/>
                  </a:cubicBezTo>
                  <a:cubicBezTo>
                    <a:pt x="50" y="73"/>
                    <a:pt x="50" y="73"/>
                    <a:pt x="50" y="73"/>
                  </a:cubicBezTo>
                  <a:close/>
                </a:path>
              </a:pathLst>
            </a:custGeom>
            <a:solidFill>
              <a:schemeClr val="bg2"/>
            </a:solidFill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9" name="Group 16"/>
          <p:cNvGrpSpPr/>
          <p:nvPr/>
        </p:nvGrpSpPr>
        <p:grpSpPr>
          <a:xfrm>
            <a:off x="4344572" y="1530426"/>
            <a:ext cx="914400" cy="914400"/>
            <a:chOff x="4344572" y="1810084"/>
            <a:chExt cx="914400" cy="914400"/>
          </a:xfrm>
        </p:grpSpPr>
        <p:sp>
          <p:nvSpPr>
            <p:cNvPr id="25" name="Oval 19"/>
            <p:cNvSpPr/>
            <p:nvPr/>
          </p:nvSpPr>
          <p:spPr>
            <a:xfrm>
              <a:off x="4344572" y="1810084"/>
              <a:ext cx="914400" cy="914400"/>
            </a:xfrm>
            <a:prstGeom prst="ellipse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Freeform 26"/>
            <p:cNvSpPr>
              <a:spLocks noEditPoints="1"/>
            </p:cNvSpPr>
            <p:nvPr/>
          </p:nvSpPr>
          <p:spPr bwMode="auto">
            <a:xfrm>
              <a:off x="4618575" y="2072638"/>
              <a:ext cx="366393" cy="389292"/>
            </a:xfrm>
            <a:custGeom>
              <a:avLst/>
              <a:gdLst>
                <a:gd name="T0" fmla="*/ 75 w 89"/>
                <a:gd name="T1" fmla="*/ 22 h 95"/>
                <a:gd name="T2" fmla="*/ 89 w 89"/>
                <a:gd name="T3" fmla="*/ 53 h 95"/>
                <a:gd name="T4" fmla="*/ 78 w 89"/>
                <a:gd name="T5" fmla="*/ 80 h 95"/>
                <a:gd name="T6" fmla="*/ 47 w 89"/>
                <a:gd name="T7" fmla="*/ 53 h 95"/>
                <a:gd name="T8" fmla="*/ 75 w 89"/>
                <a:gd name="T9" fmla="*/ 22 h 95"/>
                <a:gd name="T10" fmla="*/ 76 w 89"/>
                <a:gd name="T11" fmla="*/ 83 h 95"/>
                <a:gd name="T12" fmla="*/ 69 w 89"/>
                <a:gd name="T13" fmla="*/ 88 h 95"/>
                <a:gd name="T14" fmla="*/ 74 w 89"/>
                <a:gd name="T15" fmla="*/ 81 h 95"/>
                <a:gd name="T16" fmla="*/ 76 w 89"/>
                <a:gd name="T17" fmla="*/ 83 h 95"/>
                <a:gd name="T18" fmla="*/ 64 w 89"/>
                <a:gd name="T19" fmla="*/ 92 h 95"/>
                <a:gd name="T20" fmla="*/ 72 w 89"/>
                <a:gd name="T21" fmla="*/ 79 h 95"/>
                <a:gd name="T22" fmla="*/ 70 w 89"/>
                <a:gd name="T23" fmla="*/ 77 h 95"/>
                <a:gd name="T24" fmla="*/ 60 w 89"/>
                <a:gd name="T25" fmla="*/ 94 h 95"/>
                <a:gd name="T26" fmla="*/ 64 w 89"/>
                <a:gd name="T27" fmla="*/ 92 h 95"/>
                <a:gd name="T28" fmla="*/ 58 w 89"/>
                <a:gd name="T29" fmla="*/ 91 h 95"/>
                <a:gd name="T30" fmla="*/ 67 w 89"/>
                <a:gd name="T31" fmla="*/ 75 h 95"/>
                <a:gd name="T32" fmla="*/ 65 w 89"/>
                <a:gd name="T33" fmla="*/ 74 h 95"/>
                <a:gd name="T34" fmla="*/ 57 w 89"/>
                <a:gd name="T35" fmla="*/ 88 h 95"/>
                <a:gd name="T36" fmla="*/ 58 w 89"/>
                <a:gd name="T37" fmla="*/ 91 h 95"/>
                <a:gd name="T38" fmla="*/ 56 w 89"/>
                <a:gd name="T39" fmla="*/ 84 h 95"/>
                <a:gd name="T40" fmla="*/ 63 w 89"/>
                <a:gd name="T41" fmla="*/ 72 h 95"/>
                <a:gd name="T42" fmla="*/ 61 w 89"/>
                <a:gd name="T43" fmla="*/ 70 h 95"/>
                <a:gd name="T44" fmla="*/ 55 w 89"/>
                <a:gd name="T45" fmla="*/ 81 h 95"/>
                <a:gd name="T46" fmla="*/ 56 w 89"/>
                <a:gd name="T47" fmla="*/ 84 h 95"/>
                <a:gd name="T48" fmla="*/ 53 w 89"/>
                <a:gd name="T49" fmla="*/ 78 h 95"/>
                <a:gd name="T50" fmla="*/ 59 w 89"/>
                <a:gd name="T51" fmla="*/ 68 h 95"/>
                <a:gd name="T52" fmla="*/ 57 w 89"/>
                <a:gd name="T53" fmla="*/ 66 h 95"/>
                <a:gd name="T54" fmla="*/ 52 w 89"/>
                <a:gd name="T55" fmla="*/ 75 h 95"/>
                <a:gd name="T56" fmla="*/ 53 w 89"/>
                <a:gd name="T57" fmla="*/ 78 h 95"/>
                <a:gd name="T58" fmla="*/ 51 w 89"/>
                <a:gd name="T59" fmla="*/ 71 h 95"/>
                <a:gd name="T60" fmla="*/ 55 w 89"/>
                <a:gd name="T61" fmla="*/ 64 h 95"/>
                <a:gd name="T62" fmla="*/ 53 w 89"/>
                <a:gd name="T63" fmla="*/ 62 h 95"/>
                <a:gd name="T64" fmla="*/ 50 w 89"/>
                <a:gd name="T65" fmla="*/ 68 h 95"/>
                <a:gd name="T66" fmla="*/ 51 w 89"/>
                <a:gd name="T67" fmla="*/ 71 h 95"/>
                <a:gd name="T68" fmla="*/ 48 w 89"/>
                <a:gd name="T69" fmla="*/ 65 h 95"/>
                <a:gd name="T70" fmla="*/ 51 w 89"/>
                <a:gd name="T71" fmla="*/ 61 h 95"/>
                <a:gd name="T72" fmla="*/ 49 w 89"/>
                <a:gd name="T73" fmla="*/ 59 h 95"/>
                <a:gd name="T74" fmla="*/ 47 w 89"/>
                <a:gd name="T75" fmla="*/ 61 h 95"/>
                <a:gd name="T76" fmla="*/ 48 w 89"/>
                <a:gd name="T77" fmla="*/ 65 h 95"/>
                <a:gd name="T78" fmla="*/ 46 w 89"/>
                <a:gd name="T79" fmla="*/ 58 h 95"/>
                <a:gd name="T80" fmla="*/ 45 w 89"/>
                <a:gd name="T81" fmla="*/ 55 h 95"/>
                <a:gd name="T82" fmla="*/ 47 w 89"/>
                <a:gd name="T83" fmla="*/ 57 h 95"/>
                <a:gd name="T84" fmla="*/ 46 w 89"/>
                <a:gd name="T85" fmla="*/ 58 h 95"/>
                <a:gd name="T86" fmla="*/ 59 w 89"/>
                <a:gd name="T87" fmla="*/ 17 h 95"/>
                <a:gd name="T88" fmla="*/ 41 w 89"/>
                <a:gd name="T89" fmla="*/ 54 h 95"/>
                <a:gd name="T90" fmla="*/ 36 w 89"/>
                <a:gd name="T91" fmla="*/ 13 h 95"/>
                <a:gd name="T92" fmla="*/ 0 w 89"/>
                <a:gd name="T93" fmla="*/ 54 h 95"/>
                <a:gd name="T94" fmla="*/ 41 w 89"/>
                <a:gd name="T95" fmla="*/ 95 h 95"/>
                <a:gd name="T96" fmla="*/ 55 w 89"/>
                <a:gd name="T97" fmla="*/ 93 h 95"/>
                <a:gd name="T98" fmla="*/ 41 w 89"/>
                <a:gd name="T99" fmla="*/ 54 h 95"/>
                <a:gd name="T100" fmla="*/ 68 w 89"/>
                <a:gd name="T101" fmla="*/ 23 h 95"/>
                <a:gd name="T102" fmla="*/ 59 w 89"/>
                <a:gd name="T103" fmla="*/ 17 h 95"/>
                <a:gd name="T104" fmla="*/ 43 w 89"/>
                <a:gd name="T105" fmla="*/ 0 h 95"/>
                <a:gd name="T106" fmla="*/ 38 w 89"/>
                <a:gd name="T107" fmla="*/ 0 h 95"/>
                <a:gd name="T108" fmla="*/ 43 w 89"/>
                <a:gd name="T109" fmla="*/ 41 h 95"/>
                <a:gd name="T110" fmla="*/ 61 w 89"/>
                <a:gd name="T111" fmla="*/ 4 h 95"/>
                <a:gd name="T112" fmla="*/ 43 w 89"/>
                <a:gd name="T113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9" h="95">
                  <a:moveTo>
                    <a:pt x="75" y="22"/>
                  </a:moveTo>
                  <a:cubicBezTo>
                    <a:pt x="83" y="29"/>
                    <a:pt x="89" y="40"/>
                    <a:pt x="89" y="53"/>
                  </a:cubicBezTo>
                  <a:cubicBezTo>
                    <a:pt x="89" y="63"/>
                    <a:pt x="85" y="73"/>
                    <a:pt x="78" y="80"/>
                  </a:cubicBezTo>
                  <a:cubicBezTo>
                    <a:pt x="47" y="53"/>
                    <a:pt x="47" y="53"/>
                    <a:pt x="47" y="53"/>
                  </a:cubicBezTo>
                  <a:cubicBezTo>
                    <a:pt x="75" y="22"/>
                    <a:pt x="75" y="22"/>
                    <a:pt x="75" y="22"/>
                  </a:cubicBezTo>
                  <a:close/>
                  <a:moveTo>
                    <a:pt x="76" y="83"/>
                  </a:moveTo>
                  <a:cubicBezTo>
                    <a:pt x="74" y="85"/>
                    <a:pt x="72" y="87"/>
                    <a:pt x="69" y="88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6" y="83"/>
                    <a:pt x="76" y="83"/>
                    <a:pt x="76" y="83"/>
                  </a:cubicBezTo>
                  <a:close/>
                  <a:moveTo>
                    <a:pt x="64" y="92"/>
                  </a:moveTo>
                  <a:cubicBezTo>
                    <a:pt x="72" y="79"/>
                    <a:pt x="72" y="79"/>
                    <a:pt x="72" y="79"/>
                  </a:cubicBezTo>
                  <a:cubicBezTo>
                    <a:pt x="70" y="77"/>
                    <a:pt x="70" y="77"/>
                    <a:pt x="70" y="77"/>
                  </a:cubicBezTo>
                  <a:cubicBezTo>
                    <a:pt x="60" y="94"/>
                    <a:pt x="60" y="94"/>
                    <a:pt x="60" y="94"/>
                  </a:cubicBezTo>
                  <a:cubicBezTo>
                    <a:pt x="61" y="93"/>
                    <a:pt x="63" y="92"/>
                    <a:pt x="64" y="92"/>
                  </a:cubicBezTo>
                  <a:close/>
                  <a:moveTo>
                    <a:pt x="58" y="91"/>
                  </a:moveTo>
                  <a:cubicBezTo>
                    <a:pt x="67" y="75"/>
                    <a:pt x="67" y="75"/>
                    <a:pt x="67" y="75"/>
                  </a:cubicBezTo>
                  <a:cubicBezTo>
                    <a:pt x="65" y="74"/>
                    <a:pt x="65" y="74"/>
                    <a:pt x="65" y="74"/>
                  </a:cubicBezTo>
                  <a:cubicBezTo>
                    <a:pt x="57" y="88"/>
                    <a:pt x="57" y="88"/>
                    <a:pt x="57" y="88"/>
                  </a:cubicBezTo>
                  <a:cubicBezTo>
                    <a:pt x="58" y="91"/>
                    <a:pt x="58" y="91"/>
                    <a:pt x="58" y="91"/>
                  </a:cubicBezTo>
                  <a:close/>
                  <a:moveTo>
                    <a:pt x="56" y="84"/>
                  </a:moveTo>
                  <a:cubicBezTo>
                    <a:pt x="63" y="72"/>
                    <a:pt x="63" y="72"/>
                    <a:pt x="63" y="72"/>
                  </a:cubicBezTo>
                  <a:cubicBezTo>
                    <a:pt x="61" y="70"/>
                    <a:pt x="61" y="70"/>
                    <a:pt x="61" y="70"/>
                  </a:cubicBezTo>
                  <a:cubicBezTo>
                    <a:pt x="55" y="81"/>
                    <a:pt x="55" y="81"/>
                    <a:pt x="55" y="81"/>
                  </a:cubicBezTo>
                  <a:cubicBezTo>
                    <a:pt x="56" y="84"/>
                    <a:pt x="56" y="84"/>
                    <a:pt x="56" y="84"/>
                  </a:cubicBezTo>
                  <a:close/>
                  <a:moveTo>
                    <a:pt x="53" y="78"/>
                  </a:moveTo>
                  <a:cubicBezTo>
                    <a:pt x="59" y="68"/>
                    <a:pt x="59" y="68"/>
                    <a:pt x="59" y="68"/>
                  </a:cubicBezTo>
                  <a:cubicBezTo>
                    <a:pt x="57" y="66"/>
                    <a:pt x="57" y="66"/>
                    <a:pt x="57" y="66"/>
                  </a:cubicBezTo>
                  <a:cubicBezTo>
                    <a:pt x="52" y="75"/>
                    <a:pt x="52" y="75"/>
                    <a:pt x="52" y="75"/>
                  </a:cubicBezTo>
                  <a:cubicBezTo>
                    <a:pt x="53" y="78"/>
                    <a:pt x="53" y="78"/>
                    <a:pt x="53" y="78"/>
                  </a:cubicBezTo>
                  <a:close/>
                  <a:moveTo>
                    <a:pt x="51" y="71"/>
                  </a:moveTo>
                  <a:cubicBezTo>
                    <a:pt x="55" y="64"/>
                    <a:pt x="55" y="64"/>
                    <a:pt x="55" y="64"/>
                  </a:cubicBezTo>
                  <a:cubicBezTo>
                    <a:pt x="53" y="62"/>
                    <a:pt x="53" y="62"/>
                    <a:pt x="53" y="62"/>
                  </a:cubicBezTo>
                  <a:cubicBezTo>
                    <a:pt x="50" y="68"/>
                    <a:pt x="50" y="68"/>
                    <a:pt x="50" y="68"/>
                  </a:cubicBezTo>
                  <a:cubicBezTo>
                    <a:pt x="51" y="71"/>
                    <a:pt x="51" y="71"/>
                    <a:pt x="51" y="71"/>
                  </a:cubicBezTo>
                  <a:close/>
                  <a:moveTo>
                    <a:pt x="48" y="65"/>
                  </a:moveTo>
                  <a:cubicBezTo>
                    <a:pt x="51" y="61"/>
                    <a:pt x="51" y="61"/>
                    <a:pt x="51" y="61"/>
                  </a:cubicBezTo>
                  <a:cubicBezTo>
                    <a:pt x="49" y="59"/>
                    <a:pt x="49" y="59"/>
                    <a:pt x="49" y="59"/>
                  </a:cubicBezTo>
                  <a:cubicBezTo>
                    <a:pt x="47" y="61"/>
                    <a:pt x="47" y="61"/>
                    <a:pt x="47" y="61"/>
                  </a:cubicBezTo>
                  <a:cubicBezTo>
                    <a:pt x="48" y="65"/>
                    <a:pt x="48" y="65"/>
                    <a:pt x="48" y="65"/>
                  </a:cubicBezTo>
                  <a:close/>
                  <a:moveTo>
                    <a:pt x="46" y="58"/>
                  </a:moveTo>
                  <a:cubicBezTo>
                    <a:pt x="45" y="55"/>
                    <a:pt x="45" y="55"/>
                    <a:pt x="45" y="55"/>
                  </a:cubicBezTo>
                  <a:cubicBezTo>
                    <a:pt x="47" y="57"/>
                    <a:pt x="47" y="57"/>
                    <a:pt x="47" y="57"/>
                  </a:cubicBezTo>
                  <a:cubicBezTo>
                    <a:pt x="46" y="58"/>
                    <a:pt x="46" y="58"/>
                    <a:pt x="46" y="58"/>
                  </a:cubicBezTo>
                  <a:close/>
                  <a:moveTo>
                    <a:pt x="59" y="17"/>
                  </a:moveTo>
                  <a:cubicBezTo>
                    <a:pt x="41" y="54"/>
                    <a:pt x="41" y="54"/>
                    <a:pt x="41" y="54"/>
                  </a:cubicBezTo>
                  <a:cubicBezTo>
                    <a:pt x="41" y="54"/>
                    <a:pt x="38" y="28"/>
                    <a:pt x="36" y="13"/>
                  </a:cubicBezTo>
                  <a:cubicBezTo>
                    <a:pt x="16" y="15"/>
                    <a:pt x="0" y="33"/>
                    <a:pt x="0" y="54"/>
                  </a:cubicBezTo>
                  <a:cubicBezTo>
                    <a:pt x="0" y="77"/>
                    <a:pt x="18" y="95"/>
                    <a:pt x="41" y="95"/>
                  </a:cubicBezTo>
                  <a:cubicBezTo>
                    <a:pt x="46" y="95"/>
                    <a:pt x="51" y="94"/>
                    <a:pt x="55" y="93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68" y="23"/>
                    <a:pt x="68" y="23"/>
                    <a:pt x="68" y="23"/>
                  </a:cubicBezTo>
                  <a:cubicBezTo>
                    <a:pt x="66" y="20"/>
                    <a:pt x="63" y="18"/>
                    <a:pt x="59" y="17"/>
                  </a:cubicBezTo>
                  <a:close/>
                  <a:moveTo>
                    <a:pt x="43" y="0"/>
                  </a:moveTo>
                  <a:cubicBezTo>
                    <a:pt x="41" y="0"/>
                    <a:pt x="40" y="0"/>
                    <a:pt x="38" y="0"/>
                  </a:cubicBezTo>
                  <a:cubicBezTo>
                    <a:pt x="40" y="15"/>
                    <a:pt x="43" y="41"/>
                    <a:pt x="43" y="41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56" y="1"/>
                    <a:pt x="49" y="0"/>
                    <a:pt x="4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0" name="Group 35"/>
          <p:cNvGrpSpPr/>
          <p:nvPr/>
        </p:nvGrpSpPr>
        <p:grpSpPr>
          <a:xfrm>
            <a:off x="1041864" y="2490369"/>
            <a:ext cx="2342903" cy="1261115"/>
            <a:chOff x="1041864" y="2770672"/>
            <a:chExt cx="2342903" cy="1261115"/>
          </a:xfrm>
        </p:grpSpPr>
        <p:sp>
          <p:nvSpPr>
            <p:cNvPr id="23" name="TextBox 27"/>
            <p:cNvSpPr txBox="1"/>
            <p:nvPr/>
          </p:nvSpPr>
          <p:spPr>
            <a:xfrm>
              <a:off x="1761910" y="2770672"/>
              <a:ext cx="90281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2800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标题</a:t>
              </a:r>
              <a:endParaRPr lang="en-GB" sz="28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24" name="TextBox 28"/>
            <p:cNvSpPr txBox="1"/>
            <p:nvPr/>
          </p:nvSpPr>
          <p:spPr>
            <a:xfrm>
              <a:off x="1041864" y="3201842"/>
              <a:ext cx="2342903" cy="829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atinLnBrk="1"/>
              <a:r>
                <a:rPr sz="1600" dirty="0">
                  <a:solidFill>
                    <a:schemeClr val="bg2">
                      <a:lumMod val="25000"/>
                    </a:schemeClr>
                  </a:solidFill>
                </a:rPr>
                <a:t>点击此处更换文本https://baoyusucai.taobao.com/</a:t>
              </a:r>
              <a:endParaRPr sz="1600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</p:grpSp>
      <p:cxnSp>
        <p:nvCxnSpPr>
          <p:cNvPr id="11" name="Straight Connector 36"/>
          <p:cNvCxnSpPr/>
          <p:nvPr/>
        </p:nvCxnSpPr>
        <p:spPr>
          <a:xfrm>
            <a:off x="3517777" y="1952905"/>
            <a:ext cx="0" cy="2035838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37"/>
          <p:cNvCxnSpPr/>
          <p:nvPr/>
        </p:nvCxnSpPr>
        <p:spPr>
          <a:xfrm>
            <a:off x="6096000" y="1952905"/>
            <a:ext cx="0" cy="2035838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8"/>
          <p:cNvCxnSpPr/>
          <p:nvPr/>
        </p:nvCxnSpPr>
        <p:spPr>
          <a:xfrm>
            <a:off x="8698524" y="1952905"/>
            <a:ext cx="0" cy="2035838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35"/>
          <p:cNvGrpSpPr/>
          <p:nvPr/>
        </p:nvGrpSpPr>
        <p:grpSpPr>
          <a:xfrm>
            <a:off x="3630320" y="2490369"/>
            <a:ext cx="2342903" cy="1261115"/>
            <a:chOff x="1041864" y="2770672"/>
            <a:chExt cx="2342903" cy="1261115"/>
          </a:xfrm>
        </p:grpSpPr>
        <p:sp>
          <p:nvSpPr>
            <p:cNvPr id="21" name="TextBox 27"/>
            <p:cNvSpPr txBox="1"/>
            <p:nvPr/>
          </p:nvSpPr>
          <p:spPr>
            <a:xfrm>
              <a:off x="1761910" y="2770672"/>
              <a:ext cx="90281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2800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标题</a:t>
              </a:r>
              <a:endParaRPr lang="en-GB" sz="28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22" name="TextBox 28"/>
            <p:cNvSpPr txBox="1"/>
            <p:nvPr/>
          </p:nvSpPr>
          <p:spPr>
            <a:xfrm>
              <a:off x="1041864" y="3201842"/>
              <a:ext cx="2342903" cy="829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atinLnBrk="1"/>
              <a:r>
                <a:rPr sz="1600" dirty="0">
                  <a:solidFill>
                    <a:schemeClr val="bg2">
                      <a:lumMod val="25000"/>
                    </a:schemeClr>
                  </a:solidFill>
                </a:rPr>
                <a:t>点击此处更换文本https://baoyusucai.taobao.com/</a:t>
              </a:r>
              <a:endParaRPr sz="1600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</p:grpSp>
      <p:grpSp>
        <p:nvGrpSpPr>
          <p:cNvPr id="15" name="Group 35"/>
          <p:cNvGrpSpPr/>
          <p:nvPr/>
        </p:nvGrpSpPr>
        <p:grpSpPr>
          <a:xfrm>
            <a:off x="6218776" y="2490369"/>
            <a:ext cx="2342903" cy="1261115"/>
            <a:chOff x="1041864" y="2770672"/>
            <a:chExt cx="2342903" cy="1261115"/>
          </a:xfrm>
        </p:grpSpPr>
        <p:sp>
          <p:nvSpPr>
            <p:cNvPr id="19" name="TextBox 27"/>
            <p:cNvSpPr txBox="1"/>
            <p:nvPr/>
          </p:nvSpPr>
          <p:spPr>
            <a:xfrm>
              <a:off x="1761910" y="2770672"/>
              <a:ext cx="90281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2800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标题</a:t>
              </a:r>
              <a:endParaRPr lang="en-GB" sz="28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20" name="TextBox 28"/>
            <p:cNvSpPr txBox="1"/>
            <p:nvPr/>
          </p:nvSpPr>
          <p:spPr>
            <a:xfrm>
              <a:off x="1041864" y="3201842"/>
              <a:ext cx="2342903" cy="829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atinLnBrk="1"/>
              <a:r>
                <a:rPr sz="1600" dirty="0">
                  <a:solidFill>
                    <a:schemeClr val="bg2">
                      <a:lumMod val="25000"/>
                    </a:schemeClr>
                  </a:solidFill>
                </a:rPr>
                <a:t>点击此处更换文本https://baoyusucai.taobao.com/</a:t>
              </a:r>
              <a:endParaRPr sz="1600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</p:grpSp>
      <p:grpSp>
        <p:nvGrpSpPr>
          <p:cNvPr id="16" name="Group 35"/>
          <p:cNvGrpSpPr/>
          <p:nvPr/>
        </p:nvGrpSpPr>
        <p:grpSpPr>
          <a:xfrm>
            <a:off x="8807232" y="2490369"/>
            <a:ext cx="2342903" cy="1261115"/>
            <a:chOff x="1041864" y="2770672"/>
            <a:chExt cx="2342903" cy="1261115"/>
          </a:xfrm>
        </p:grpSpPr>
        <p:sp>
          <p:nvSpPr>
            <p:cNvPr id="17" name="TextBox 27"/>
            <p:cNvSpPr txBox="1"/>
            <p:nvPr/>
          </p:nvSpPr>
          <p:spPr>
            <a:xfrm>
              <a:off x="1761910" y="2770672"/>
              <a:ext cx="90281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2800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标题</a:t>
              </a:r>
              <a:endParaRPr lang="en-GB" sz="28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8" name="TextBox 28"/>
            <p:cNvSpPr txBox="1"/>
            <p:nvPr/>
          </p:nvSpPr>
          <p:spPr>
            <a:xfrm>
              <a:off x="1041864" y="3201842"/>
              <a:ext cx="2342903" cy="829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atinLnBrk="1"/>
              <a:r>
                <a:rPr sz="1600" dirty="0">
                  <a:solidFill>
                    <a:schemeClr val="bg2">
                      <a:lumMod val="25000"/>
                    </a:schemeClr>
                  </a:solidFill>
                </a:rPr>
                <a:t>点击此处更换文本https://baoyusucai.taobao.com/</a:t>
              </a:r>
              <a:endParaRPr sz="1600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915">
        <p15:prstTrans prst="pageCurlDouble"/>
      </p:transition>
    </mc:Choice>
    <mc:Fallback>
      <p:transition spd="slow" advTm="915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05  </a:t>
            </a:r>
            <a:r>
              <a:rPr lang="zh-CN" altLang="en-US" dirty="0"/>
              <a:t>论文总结</a:t>
            </a:r>
            <a:endParaRPr lang="zh-CN" altLang="en-US" dirty="0"/>
          </a:p>
        </p:txBody>
      </p:sp>
      <p:sp>
        <p:nvSpPr>
          <p:cNvPr id="3" name="文本框 4"/>
          <p:cNvSpPr txBox="1"/>
          <p:nvPr/>
        </p:nvSpPr>
        <p:spPr>
          <a:xfrm>
            <a:off x="1058779" y="4531362"/>
            <a:ext cx="9871244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2"/>
                </a:solidFill>
              </a:rPr>
              <a:t>点击此处更换文本https://baoyusucai.taobao.com/点击此处更换文本https://baoyusucai.taobao.com/点击此处更换文本https://baoyusucai.taobao.com/</a:t>
            </a:r>
            <a:endParaRPr lang="zh-CN" altLang="en-US" sz="2000" dirty="0">
              <a:solidFill>
                <a:schemeClr val="tx2"/>
              </a:solidFill>
            </a:endParaRPr>
          </a:p>
        </p:txBody>
      </p:sp>
      <p:sp>
        <p:nvSpPr>
          <p:cNvPr id="4" name="文本框 6"/>
          <p:cNvSpPr txBox="1"/>
          <p:nvPr/>
        </p:nvSpPr>
        <p:spPr>
          <a:xfrm>
            <a:off x="4816707" y="1523078"/>
            <a:ext cx="23553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输入小标题</a:t>
            </a:r>
            <a:endParaRPr lang="zh-CN" altLang="en-US" sz="3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753430" y="2574453"/>
            <a:ext cx="2481943" cy="103051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dirty="0">
                <a:solidFill>
                  <a:schemeClr val="bg1"/>
                </a:solidFill>
              </a:rPr>
              <a:t>点击此处更换文本https://baoyusucai.taobao.com/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7881258" y="2574453"/>
            <a:ext cx="2481943" cy="10305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dirty="0">
                <a:solidFill>
                  <a:schemeClr val="bg1"/>
                </a:solidFill>
              </a:rPr>
              <a:t>点击此处更换文本https://baoyusucai.taobao.com/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1828799" y="2559938"/>
            <a:ext cx="2481943" cy="10305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dirty="0">
                <a:solidFill>
                  <a:schemeClr val="bg1"/>
                </a:solidFill>
              </a:rPr>
              <a:t>点击此处更换文本https://baoyusucai.taobao.com/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 flipV="1">
            <a:off x="763339" y="4182016"/>
            <a:ext cx="10462124" cy="4572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915">
        <p15:prstTrans prst="pageCurlDouble"/>
      </p:transition>
    </mc:Choice>
    <mc:Fallback>
      <p:transition spd="slow" advTm="915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05  </a:t>
            </a:r>
            <a:r>
              <a:rPr lang="zh-CN" altLang="en-US" dirty="0"/>
              <a:t>论文总结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1146629" y="1689669"/>
            <a:ext cx="9898742" cy="627895"/>
          </a:xfrm>
          <a:prstGeom prst="rect">
            <a:avLst/>
          </a:prstGeom>
          <a:noFill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Ins="504000" anchor="ctr" anchorCtr="0"/>
          <a:lstStyle>
            <a:defPPr>
              <a:defRPr lang="zh-CN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dirty="0">
                <a:solidFill>
                  <a:schemeClr val="accent1"/>
                </a:solidFill>
              </a:rPr>
              <a:t>点击此处更换文本https://baoyusucai.taobao.com/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1146629" y="3049677"/>
            <a:ext cx="9898742" cy="627895"/>
          </a:xfrm>
          <a:prstGeom prst="rect">
            <a:avLst/>
          </a:prstGeom>
          <a:noFill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Ins="504000" anchor="ctr" anchorCtr="0"/>
          <a:lstStyle>
            <a:defPPr>
              <a:defRPr lang="zh-CN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dirty="0">
                <a:solidFill>
                  <a:schemeClr val="accent1"/>
                </a:solidFill>
              </a:rPr>
              <a:t>点击此处更换文本https://baoyusucai.taobao.com/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1146629" y="4328116"/>
            <a:ext cx="9898742" cy="627895"/>
          </a:xfrm>
          <a:prstGeom prst="rect">
            <a:avLst/>
          </a:prstGeom>
          <a:noFill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Ins="504000" anchor="ctr" anchorCtr="0"/>
          <a:lstStyle>
            <a:defPPr>
              <a:defRPr lang="zh-CN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dirty="0">
                <a:solidFill>
                  <a:schemeClr val="accent1"/>
                </a:solidFill>
              </a:rPr>
              <a:t>点击此处更换文本https://baoyusucai.taobao.com/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6" name="任意多边形: 形状 5"/>
          <p:cNvSpPr/>
          <p:nvPr/>
        </p:nvSpPr>
        <p:spPr>
          <a:xfrm>
            <a:off x="1554481" y="1554374"/>
            <a:ext cx="2545827" cy="898484"/>
          </a:xfrm>
          <a:custGeom>
            <a:avLst/>
            <a:gdLst>
              <a:gd name="connsiteX0" fmla="*/ 0 w 2545827"/>
              <a:gd name="connsiteY0" fmla="*/ 149750 h 898484"/>
              <a:gd name="connsiteX1" fmla="*/ 149750 w 2545827"/>
              <a:gd name="connsiteY1" fmla="*/ 0 h 898484"/>
              <a:gd name="connsiteX2" fmla="*/ 2396077 w 2545827"/>
              <a:gd name="connsiteY2" fmla="*/ 0 h 898484"/>
              <a:gd name="connsiteX3" fmla="*/ 2545827 w 2545827"/>
              <a:gd name="connsiteY3" fmla="*/ 149750 h 898484"/>
              <a:gd name="connsiteX4" fmla="*/ 2545827 w 2545827"/>
              <a:gd name="connsiteY4" fmla="*/ 748734 h 898484"/>
              <a:gd name="connsiteX5" fmla="*/ 2396077 w 2545827"/>
              <a:gd name="connsiteY5" fmla="*/ 898484 h 898484"/>
              <a:gd name="connsiteX6" fmla="*/ 149750 w 2545827"/>
              <a:gd name="connsiteY6" fmla="*/ 898484 h 898484"/>
              <a:gd name="connsiteX7" fmla="*/ 0 w 2545827"/>
              <a:gd name="connsiteY7" fmla="*/ 748734 h 898484"/>
              <a:gd name="connsiteX8" fmla="*/ 0 w 2545827"/>
              <a:gd name="connsiteY8" fmla="*/ 149750 h 898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45827" h="898484">
                <a:moveTo>
                  <a:pt x="0" y="149750"/>
                </a:moveTo>
                <a:cubicBezTo>
                  <a:pt x="0" y="67045"/>
                  <a:pt x="67045" y="0"/>
                  <a:pt x="149750" y="0"/>
                </a:cubicBezTo>
                <a:lnTo>
                  <a:pt x="2396077" y="0"/>
                </a:lnTo>
                <a:cubicBezTo>
                  <a:pt x="2478782" y="0"/>
                  <a:pt x="2545827" y="67045"/>
                  <a:pt x="2545827" y="149750"/>
                </a:cubicBezTo>
                <a:lnTo>
                  <a:pt x="2545827" y="748734"/>
                </a:lnTo>
                <a:cubicBezTo>
                  <a:pt x="2545827" y="831439"/>
                  <a:pt x="2478782" y="898484"/>
                  <a:pt x="2396077" y="898484"/>
                </a:cubicBezTo>
                <a:lnTo>
                  <a:pt x="149750" y="898484"/>
                </a:lnTo>
                <a:cubicBezTo>
                  <a:pt x="67045" y="898484"/>
                  <a:pt x="0" y="831439"/>
                  <a:pt x="0" y="748734"/>
                </a:cubicBezTo>
                <a:lnTo>
                  <a:pt x="0" y="149750"/>
                </a:lnTo>
                <a:close/>
              </a:path>
            </a:pathLst>
          </a:custGeom>
          <a:ln>
            <a:solidFill>
              <a:schemeClr val="lt1">
                <a:hueOff val="0"/>
                <a:satOff val="0"/>
                <a:lumOff val="0"/>
              </a:schemeClr>
            </a:solidFill>
          </a:ln>
          <a:effectLst>
            <a:outerShdw blurRad="25400" sx="103000" sy="103000" algn="ctr" rotWithShape="0">
              <a:schemeClr val="accent3">
                <a:alpha val="40000"/>
              </a:schemeClr>
            </a:outerShdw>
          </a:effectLst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05764" tIns="43860" rIns="305764" bIns="43860" numCol="1" spcCol="1270" anchor="ctr" anchorCtr="0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 defTabSz="2844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400" dirty="0"/>
              <a:t>输入小标题</a:t>
            </a:r>
            <a:endParaRPr lang="zh-CN" altLang="en-US" sz="2400" kern="1200" dirty="0"/>
          </a:p>
        </p:txBody>
      </p:sp>
      <p:sp>
        <p:nvSpPr>
          <p:cNvPr id="7" name="任意多边形: 形状 6"/>
          <p:cNvSpPr/>
          <p:nvPr/>
        </p:nvSpPr>
        <p:spPr>
          <a:xfrm>
            <a:off x="1554481" y="2873598"/>
            <a:ext cx="2545827" cy="898484"/>
          </a:xfrm>
          <a:custGeom>
            <a:avLst/>
            <a:gdLst>
              <a:gd name="connsiteX0" fmla="*/ 0 w 2545827"/>
              <a:gd name="connsiteY0" fmla="*/ 149750 h 898484"/>
              <a:gd name="connsiteX1" fmla="*/ 149750 w 2545827"/>
              <a:gd name="connsiteY1" fmla="*/ 0 h 898484"/>
              <a:gd name="connsiteX2" fmla="*/ 2396077 w 2545827"/>
              <a:gd name="connsiteY2" fmla="*/ 0 h 898484"/>
              <a:gd name="connsiteX3" fmla="*/ 2545827 w 2545827"/>
              <a:gd name="connsiteY3" fmla="*/ 149750 h 898484"/>
              <a:gd name="connsiteX4" fmla="*/ 2545827 w 2545827"/>
              <a:gd name="connsiteY4" fmla="*/ 748734 h 898484"/>
              <a:gd name="connsiteX5" fmla="*/ 2396077 w 2545827"/>
              <a:gd name="connsiteY5" fmla="*/ 898484 h 898484"/>
              <a:gd name="connsiteX6" fmla="*/ 149750 w 2545827"/>
              <a:gd name="connsiteY6" fmla="*/ 898484 h 898484"/>
              <a:gd name="connsiteX7" fmla="*/ 0 w 2545827"/>
              <a:gd name="connsiteY7" fmla="*/ 748734 h 898484"/>
              <a:gd name="connsiteX8" fmla="*/ 0 w 2545827"/>
              <a:gd name="connsiteY8" fmla="*/ 149750 h 898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45827" h="898484">
                <a:moveTo>
                  <a:pt x="0" y="149750"/>
                </a:moveTo>
                <a:cubicBezTo>
                  <a:pt x="0" y="67045"/>
                  <a:pt x="67045" y="0"/>
                  <a:pt x="149750" y="0"/>
                </a:cubicBezTo>
                <a:lnTo>
                  <a:pt x="2396077" y="0"/>
                </a:lnTo>
                <a:cubicBezTo>
                  <a:pt x="2478782" y="0"/>
                  <a:pt x="2545827" y="67045"/>
                  <a:pt x="2545827" y="149750"/>
                </a:cubicBezTo>
                <a:lnTo>
                  <a:pt x="2545827" y="748734"/>
                </a:lnTo>
                <a:cubicBezTo>
                  <a:pt x="2545827" y="831439"/>
                  <a:pt x="2478782" y="898484"/>
                  <a:pt x="2396077" y="898484"/>
                </a:cubicBezTo>
                <a:lnTo>
                  <a:pt x="149750" y="898484"/>
                </a:lnTo>
                <a:cubicBezTo>
                  <a:pt x="67045" y="898484"/>
                  <a:pt x="0" y="831439"/>
                  <a:pt x="0" y="748734"/>
                </a:cubicBezTo>
                <a:lnTo>
                  <a:pt x="0" y="149750"/>
                </a:lnTo>
                <a:close/>
              </a:path>
            </a:pathLst>
          </a:custGeom>
          <a:ln>
            <a:solidFill>
              <a:schemeClr val="lt1">
                <a:hueOff val="0"/>
                <a:satOff val="0"/>
                <a:lumOff val="0"/>
              </a:schemeClr>
            </a:solidFill>
          </a:ln>
          <a:effectLst>
            <a:outerShdw blurRad="25400" sx="103000" sy="103000" algn="ctr" rotWithShape="0">
              <a:schemeClr val="accent3">
                <a:alpha val="40000"/>
              </a:schemeClr>
            </a:outerShdw>
          </a:effectLst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05764" tIns="43860" rIns="305764" bIns="43860" numCol="1" spcCol="1270" anchor="ctr" anchorCtr="0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 defTabSz="2844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400" dirty="0"/>
              <a:t>输入小标题</a:t>
            </a:r>
            <a:endParaRPr lang="zh-CN" altLang="en-US" sz="2400" dirty="0"/>
          </a:p>
        </p:txBody>
      </p:sp>
      <p:sp>
        <p:nvSpPr>
          <p:cNvPr id="8" name="任意多边形: 形状 7"/>
          <p:cNvSpPr/>
          <p:nvPr/>
        </p:nvSpPr>
        <p:spPr>
          <a:xfrm>
            <a:off x="1554481" y="4192822"/>
            <a:ext cx="2545827" cy="898484"/>
          </a:xfrm>
          <a:custGeom>
            <a:avLst/>
            <a:gdLst>
              <a:gd name="connsiteX0" fmla="*/ 0 w 2545827"/>
              <a:gd name="connsiteY0" fmla="*/ 149750 h 898484"/>
              <a:gd name="connsiteX1" fmla="*/ 149750 w 2545827"/>
              <a:gd name="connsiteY1" fmla="*/ 0 h 898484"/>
              <a:gd name="connsiteX2" fmla="*/ 2396077 w 2545827"/>
              <a:gd name="connsiteY2" fmla="*/ 0 h 898484"/>
              <a:gd name="connsiteX3" fmla="*/ 2545827 w 2545827"/>
              <a:gd name="connsiteY3" fmla="*/ 149750 h 898484"/>
              <a:gd name="connsiteX4" fmla="*/ 2545827 w 2545827"/>
              <a:gd name="connsiteY4" fmla="*/ 748734 h 898484"/>
              <a:gd name="connsiteX5" fmla="*/ 2396077 w 2545827"/>
              <a:gd name="connsiteY5" fmla="*/ 898484 h 898484"/>
              <a:gd name="connsiteX6" fmla="*/ 149750 w 2545827"/>
              <a:gd name="connsiteY6" fmla="*/ 898484 h 898484"/>
              <a:gd name="connsiteX7" fmla="*/ 0 w 2545827"/>
              <a:gd name="connsiteY7" fmla="*/ 748734 h 898484"/>
              <a:gd name="connsiteX8" fmla="*/ 0 w 2545827"/>
              <a:gd name="connsiteY8" fmla="*/ 149750 h 898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45827" h="898484">
                <a:moveTo>
                  <a:pt x="0" y="149750"/>
                </a:moveTo>
                <a:cubicBezTo>
                  <a:pt x="0" y="67045"/>
                  <a:pt x="67045" y="0"/>
                  <a:pt x="149750" y="0"/>
                </a:cubicBezTo>
                <a:lnTo>
                  <a:pt x="2396077" y="0"/>
                </a:lnTo>
                <a:cubicBezTo>
                  <a:pt x="2478782" y="0"/>
                  <a:pt x="2545827" y="67045"/>
                  <a:pt x="2545827" y="149750"/>
                </a:cubicBezTo>
                <a:lnTo>
                  <a:pt x="2545827" y="748734"/>
                </a:lnTo>
                <a:cubicBezTo>
                  <a:pt x="2545827" y="831439"/>
                  <a:pt x="2478782" y="898484"/>
                  <a:pt x="2396077" y="898484"/>
                </a:cubicBezTo>
                <a:lnTo>
                  <a:pt x="149750" y="898484"/>
                </a:lnTo>
                <a:cubicBezTo>
                  <a:pt x="67045" y="898484"/>
                  <a:pt x="0" y="831439"/>
                  <a:pt x="0" y="748734"/>
                </a:cubicBezTo>
                <a:lnTo>
                  <a:pt x="0" y="149750"/>
                </a:lnTo>
                <a:close/>
              </a:path>
            </a:pathLst>
          </a:custGeom>
          <a:ln>
            <a:solidFill>
              <a:schemeClr val="lt1">
                <a:hueOff val="0"/>
                <a:satOff val="0"/>
                <a:lumOff val="0"/>
              </a:schemeClr>
            </a:solidFill>
          </a:ln>
          <a:effectLst>
            <a:outerShdw blurRad="25400" sx="103000" sy="103000" algn="ctr" rotWithShape="0">
              <a:schemeClr val="accent3">
                <a:alpha val="40000"/>
              </a:schemeClr>
            </a:outerShdw>
          </a:effectLst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05764" tIns="43860" rIns="305764" bIns="43860" numCol="1" spcCol="1270" anchor="ctr" anchorCtr="0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 defTabSz="2844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400" dirty="0"/>
              <a:t>输入小标题</a:t>
            </a:r>
            <a:endParaRPr lang="zh-CN" altLang="en-US" sz="2400" dirty="0"/>
          </a:p>
        </p:txBody>
      </p:sp>
      <p:sp>
        <p:nvSpPr>
          <p:cNvPr id="9" name="矩形 8"/>
          <p:cNvSpPr/>
          <p:nvPr/>
        </p:nvSpPr>
        <p:spPr>
          <a:xfrm>
            <a:off x="1146629" y="5647340"/>
            <a:ext cx="9898742" cy="627895"/>
          </a:xfrm>
          <a:prstGeom prst="rect">
            <a:avLst/>
          </a:prstGeom>
          <a:noFill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Ins="504000" anchor="ctr" anchorCtr="0"/>
          <a:lstStyle>
            <a:defPPr>
              <a:defRPr lang="zh-CN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dirty="0">
                <a:solidFill>
                  <a:schemeClr val="accent1"/>
                </a:solidFill>
              </a:rPr>
              <a:t>点击此处更换文本https://baoyusucai.taobao.com/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10" name="任意多边形: 形状 9"/>
          <p:cNvSpPr/>
          <p:nvPr/>
        </p:nvSpPr>
        <p:spPr>
          <a:xfrm>
            <a:off x="1554481" y="5512046"/>
            <a:ext cx="2545827" cy="898484"/>
          </a:xfrm>
          <a:custGeom>
            <a:avLst/>
            <a:gdLst>
              <a:gd name="connsiteX0" fmla="*/ 0 w 2545827"/>
              <a:gd name="connsiteY0" fmla="*/ 149750 h 898484"/>
              <a:gd name="connsiteX1" fmla="*/ 149750 w 2545827"/>
              <a:gd name="connsiteY1" fmla="*/ 0 h 898484"/>
              <a:gd name="connsiteX2" fmla="*/ 2396077 w 2545827"/>
              <a:gd name="connsiteY2" fmla="*/ 0 h 898484"/>
              <a:gd name="connsiteX3" fmla="*/ 2545827 w 2545827"/>
              <a:gd name="connsiteY3" fmla="*/ 149750 h 898484"/>
              <a:gd name="connsiteX4" fmla="*/ 2545827 w 2545827"/>
              <a:gd name="connsiteY4" fmla="*/ 748734 h 898484"/>
              <a:gd name="connsiteX5" fmla="*/ 2396077 w 2545827"/>
              <a:gd name="connsiteY5" fmla="*/ 898484 h 898484"/>
              <a:gd name="connsiteX6" fmla="*/ 149750 w 2545827"/>
              <a:gd name="connsiteY6" fmla="*/ 898484 h 898484"/>
              <a:gd name="connsiteX7" fmla="*/ 0 w 2545827"/>
              <a:gd name="connsiteY7" fmla="*/ 748734 h 898484"/>
              <a:gd name="connsiteX8" fmla="*/ 0 w 2545827"/>
              <a:gd name="connsiteY8" fmla="*/ 149750 h 898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45827" h="898484">
                <a:moveTo>
                  <a:pt x="0" y="149750"/>
                </a:moveTo>
                <a:cubicBezTo>
                  <a:pt x="0" y="67045"/>
                  <a:pt x="67045" y="0"/>
                  <a:pt x="149750" y="0"/>
                </a:cubicBezTo>
                <a:lnTo>
                  <a:pt x="2396077" y="0"/>
                </a:lnTo>
                <a:cubicBezTo>
                  <a:pt x="2478782" y="0"/>
                  <a:pt x="2545827" y="67045"/>
                  <a:pt x="2545827" y="149750"/>
                </a:cubicBezTo>
                <a:lnTo>
                  <a:pt x="2545827" y="748734"/>
                </a:lnTo>
                <a:cubicBezTo>
                  <a:pt x="2545827" y="831439"/>
                  <a:pt x="2478782" y="898484"/>
                  <a:pt x="2396077" y="898484"/>
                </a:cubicBezTo>
                <a:lnTo>
                  <a:pt x="149750" y="898484"/>
                </a:lnTo>
                <a:cubicBezTo>
                  <a:pt x="67045" y="898484"/>
                  <a:pt x="0" y="831439"/>
                  <a:pt x="0" y="748734"/>
                </a:cubicBezTo>
                <a:lnTo>
                  <a:pt x="0" y="149750"/>
                </a:lnTo>
                <a:close/>
              </a:path>
            </a:pathLst>
          </a:custGeom>
          <a:ln>
            <a:solidFill>
              <a:schemeClr val="lt1">
                <a:hueOff val="0"/>
                <a:satOff val="0"/>
                <a:lumOff val="0"/>
              </a:schemeClr>
            </a:solidFill>
          </a:ln>
          <a:effectLst>
            <a:outerShdw blurRad="25400" sx="103000" sy="103000" algn="ctr" rotWithShape="0">
              <a:schemeClr val="accent3">
                <a:alpha val="40000"/>
              </a:schemeClr>
            </a:outerShdw>
          </a:effectLst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05764" tIns="43860" rIns="305764" bIns="43860" numCol="1" spcCol="1270" anchor="ctr" anchorCtr="0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 defTabSz="2844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400" dirty="0"/>
              <a:t>输入小标题</a:t>
            </a:r>
            <a:endParaRPr lang="zh-CN" altLang="en-US" sz="2400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917">
        <p15:prstTrans prst="pageCurlDouble"/>
      </p:transition>
    </mc:Choice>
    <mc:Fallback>
      <p:transition spd="slow" advTm="917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3950964"/>
            <a:ext cx="12192000" cy="290703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612241"/>
            <a:ext cx="9144000" cy="1260058"/>
          </a:xfrm>
        </p:spPr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</a:rPr>
              <a:t>答辩完毕  敬请指正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4552548"/>
            <a:ext cx="9144000" cy="1655762"/>
          </a:xfrm>
        </p:spPr>
        <p:txBody>
          <a:bodyPr/>
          <a:lstStyle/>
          <a:p>
            <a:r>
              <a:rPr lang="zh-CN" altLang="en-US" dirty="0">
                <a:solidFill>
                  <a:schemeClr val="accent1"/>
                </a:solidFill>
                <a:latin typeface="+mj-lt"/>
              </a:rPr>
              <a:t>答辩人：鲍鱼素材      指导老师：鲍鱼素材</a:t>
            </a:r>
            <a:endParaRPr lang="en-US" altLang="zh-CN" dirty="0">
              <a:solidFill>
                <a:schemeClr val="accent1"/>
              </a:solidFill>
              <a:latin typeface="+mj-lt"/>
            </a:endParaRPr>
          </a:p>
          <a:p>
            <a:endParaRPr lang="en-US" altLang="zh-CN" dirty="0">
              <a:solidFill>
                <a:schemeClr val="accent1"/>
              </a:solidFill>
              <a:latin typeface="+mj-lt"/>
            </a:endParaRPr>
          </a:p>
          <a:p>
            <a:r>
              <a:rPr lang="zh-CN" altLang="en-US" dirty="0">
                <a:solidFill>
                  <a:schemeClr val="accent1"/>
                </a:solidFill>
                <a:latin typeface="+mj-lt"/>
              </a:rPr>
              <a:t>二〇一九年十一月</a:t>
            </a:r>
            <a:endParaRPr lang="zh-CN" altLang="en-US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524000" y="1612241"/>
            <a:ext cx="9144000" cy="1507191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5" name="文本框 4"/>
          <p:cNvSpPr txBox="1"/>
          <p:nvPr/>
        </p:nvSpPr>
        <p:spPr>
          <a:xfrm>
            <a:off x="3789948" y="1299424"/>
            <a:ext cx="4612106" cy="58477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</a:rPr>
              <a:t>XX</a:t>
            </a:r>
            <a:r>
              <a:rPr lang="zh-CN" altLang="en-US" sz="3200" dirty="0">
                <a:solidFill>
                  <a:schemeClr val="bg1"/>
                </a:solidFill>
              </a:rPr>
              <a:t>大学</a:t>
            </a:r>
            <a:r>
              <a:rPr lang="en-US" altLang="zh-CN" sz="3200" dirty="0">
                <a:solidFill>
                  <a:schemeClr val="bg1"/>
                </a:solidFill>
              </a:rPr>
              <a:t>XX</a:t>
            </a:r>
            <a:r>
              <a:rPr lang="zh-CN" altLang="en-US" sz="3200" dirty="0">
                <a:solidFill>
                  <a:schemeClr val="bg1"/>
                </a:solidFill>
              </a:rPr>
              <a:t>系</a:t>
            </a:r>
            <a:r>
              <a:rPr lang="en-US" altLang="zh-CN" sz="3200" dirty="0">
                <a:solidFill>
                  <a:schemeClr val="bg1"/>
                </a:solidFill>
              </a:rPr>
              <a:t>XX</a:t>
            </a:r>
            <a:r>
              <a:rPr lang="zh-CN" altLang="en-US" sz="3200" dirty="0">
                <a:solidFill>
                  <a:schemeClr val="bg1"/>
                </a:solidFill>
              </a:rPr>
              <a:t>专业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24">
        <p15:prstTrans prst="pageCurlDouble"/>
      </p:transition>
    </mc:Choice>
    <mc:Fallback>
      <p:transition spd="slow" advTm="24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131" name="Picture 4" descr="C:\Users\Administrator\Desktop\骚气宣传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99005" y="1178560"/>
            <a:ext cx="7098665" cy="43516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20">
        <p15:prstTrans prst="pageCurlDouble"/>
      </p:transition>
    </mc:Choice>
    <mc:Fallback>
      <p:transition spd="slow" advTm="2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/>
        </p:nvSpPr>
        <p:spPr>
          <a:xfrm>
            <a:off x="0" y="3773936"/>
            <a:ext cx="12192000" cy="30840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5072973" y="691201"/>
            <a:ext cx="2046054" cy="2046054"/>
            <a:chOff x="952456" y="3218117"/>
            <a:chExt cx="877066" cy="877066"/>
          </a:xfrm>
        </p:grpSpPr>
        <p:sp>
          <p:nvSpPr>
            <p:cNvPr id="16" name="椭圆 15"/>
            <p:cNvSpPr>
              <a:spLocks noChangeArrowheads="1"/>
            </p:cNvSpPr>
            <p:nvPr/>
          </p:nvSpPr>
          <p:spPr bwMode="auto">
            <a:xfrm>
              <a:off x="952456" y="3218117"/>
              <a:ext cx="877066" cy="877066"/>
            </a:xfrm>
            <a:prstGeom prst="ellipse">
              <a:avLst/>
            </a:prstGeom>
            <a:solidFill>
              <a:schemeClr val="accent1"/>
            </a:solidFill>
            <a:ln w="76200" cap="sq" cmpd="sng">
              <a:noFill/>
              <a:round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zh-CN" sz="24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pic>
          <p:nvPicPr>
            <p:cNvPr id="17" name="Picture 3"/>
            <p:cNvPicPr>
              <a:picLocks noChangeAspect="1" noChangeArrowheads="1"/>
            </p:cNvPicPr>
            <p:nvPr/>
          </p:nvPicPr>
          <p:blipFill>
            <a:blip r:embed="rId1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1152087" y="3336646"/>
              <a:ext cx="477805" cy="577521"/>
            </a:xfrm>
            <a:prstGeom prst="rect">
              <a:avLst/>
            </a:prstGeom>
            <a:noFill/>
          </p:spPr>
        </p:pic>
      </p:grpSp>
      <p:sp>
        <p:nvSpPr>
          <p:cNvPr id="3" name="TextBox 37"/>
          <p:cNvSpPr txBox="1"/>
          <p:nvPr/>
        </p:nvSpPr>
        <p:spPr>
          <a:xfrm>
            <a:off x="5269492" y="2877706"/>
            <a:ext cx="16530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6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    论</a:t>
            </a:r>
            <a:endParaRPr lang="zh-CN" altLang="en-US" sz="36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3229178" y="4614394"/>
            <a:ext cx="5733645" cy="1405300"/>
            <a:chOff x="3229178" y="4530163"/>
            <a:chExt cx="5733645" cy="1405300"/>
          </a:xfrm>
        </p:grpSpPr>
        <p:grpSp>
          <p:nvGrpSpPr>
            <p:cNvPr id="19" name="组合 18"/>
            <p:cNvGrpSpPr/>
            <p:nvPr/>
          </p:nvGrpSpPr>
          <p:grpSpPr>
            <a:xfrm>
              <a:off x="3229178" y="4530163"/>
              <a:ext cx="2309501" cy="461665"/>
              <a:chOff x="2239624" y="4804168"/>
              <a:chExt cx="2309501" cy="461665"/>
            </a:xfrm>
          </p:grpSpPr>
          <p:sp>
            <p:nvSpPr>
              <p:cNvPr id="4" name="TextBox 49"/>
              <p:cNvSpPr txBox="1"/>
              <p:nvPr/>
            </p:nvSpPr>
            <p:spPr>
              <a:xfrm>
                <a:off x="2517800" y="4804168"/>
                <a:ext cx="203132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2400" dirty="0">
                    <a:solidFill>
                      <a:schemeClr val="bg2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输入二级标题</a:t>
                </a:r>
                <a:endParaRPr lang="zh-CN" altLang="en-US" sz="2400" dirty="0">
                  <a:solidFill>
                    <a:schemeClr val="bg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1" name="椭圆 10"/>
              <p:cNvSpPr>
                <a:spLocks noChangeArrowheads="1"/>
              </p:cNvSpPr>
              <p:nvPr/>
            </p:nvSpPr>
            <p:spPr bwMode="auto">
              <a:xfrm>
                <a:off x="2239624" y="4944979"/>
                <a:ext cx="180975" cy="180044"/>
              </a:xfrm>
              <a:prstGeom prst="ellipse">
                <a:avLst/>
              </a:prstGeom>
              <a:solidFill>
                <a:schemeClr val="accent1"/>
              </a:solidFill>
              <a:ln w="38100" cap="flat" cmpd="sng">
                <a:solidFill>
                  <a:schemeClr val="bg1"/>
                </a:solidFill>
                <a:round/>
              </a:ln>
              <a:effectLst/>
            </p:spPr>
            <p:txBody>
              <a:bodyPr lIns="90170" tIns="46990" rIns="90170" bIns="4699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eaLnBrk="0" hangingPunct="0"/>
                <a:endParaRPr lang="zh-CN" altLang="zh-CN">
                  <a:solidFill>
                    <a:srgbClr val="FFFFFF"/>
                  </a:solidFill>
                  <a:latin typeface="造字工房悦黑体验版纤细体" pitchFamily="50" charset="-122"/>
                  <a:ea typeface="造字工房悦黑体验版纤细体" pitchFamily="50" charset="-122"/>
                  <a:sym typeface="造字工房悦黑体验版纤细体" pitchFamily="50" charset="-122"/>
                </a:endParaRPr>
              </a:p>
            </p:txBody>
          </p:sp>
        </p:grpSp>
        <p:grpSp>
          <p:nvGrpSpPr>
            <p:cNvPr id="20" name="组合 19"/>
            <p:cNvGrpSpPr/>
            <p:nvPr/>
          </p:nvGrpSpPr>
          <p:grpSpPr>
            <a:xfrm>
              <a:off x="3229178" y="5473798"/>
              <a:ext cx="2309501" cy="461665"/>
              <a:chOff x="2239624" y="4804168"/>
              <a:chExt cx="2309501" cy="461665"/>
            </a:xfrm>
          </p:grpSpPr>
          <p:sp>
            <p:nvSpPr>
              <p:cNvPr id="21" name="TextBox 49"/>
              <p:cNvSpPr txBox="1"/>
              <p:nvPr/>
            </p:nvSpPr>
            <p:spPr>
              <a:xfrm>
                <a:off x="2517800" y="4804168"/>
                <a:ext cx="203132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2400" dirty="0">
                    <a:solidFill>
                      <a:schemeClr val="bg2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输入二级标题</a:t>
                </a:r>
                <a:endParaRPr lang="zh-CN" altLang="en-US" sz="2400" dirty="0">
                  <a:solidFill>
                    <a:schemeClr val="bg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2" name="椭圆 21"/>
              <p:cNvSpPr>
                <a:spLocks noChangeArrowheads="1"/>
              </p:cNvSpPr>
              <p:nvPr/>
            </p:nvSpPr>
            <p:spPr bwMode="auto">
              <a:xfrm>
                <a:off x="2239624" y="4944979"/>
                <a:ext cx="180975" cy="180044"/>
              </a:xfrm>
              <a:prstGeom prst="ellipse">
                <a:avLst/>
              </a:prstGeom>
              <a:solidFill>
                <a:schemeClr val="accent1"/>
              </a:solidFill>
              <a:ln w="38100" cap="flat" cmpd="sng">
                <a:solidFill>
                  <a:schemeClr val="bg1"/>
                </a:solidFill>
                <a:round/>
              </a:ln>
              <a:effectLst/>
            </p:spPr>
            <p:txBody>
              <a:bodyPr lIns="90170" tIns="46990" rIns="90170" bIns="4699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eaLnBrk="0" hangingPunct="0"/>
                <a:endParaRPr lang="zh-CN" altLang="zh-CN">
                  <a:solidFill>
                    <a:srgbClr val="FFFFFF"/>
                  </a:solidFill>
                  <a:latin typeface="造字工房悦黑体验版纤细体" pitchFamily="50" charset="-122"/>
                  <a:ea typeface="造字工房悦黑体验版纤细体" pitchFamily="50" charset="-122"/>
                  <a:sym typeface="造字工房悦黑体验版纤细体" pitchFamily="50" charset="-122"/>
                </a:endParaRPr>
              </a:p>
            </p:txBody>
          </p:sp>
        </p:grpSp>
        <p:grpSp>
          <p:nvGrpSpPr>
            <p:cNvPr id="23" name="组合 22"/>
            <p:cNvGrpSpPr/>
            <p:nvPr/>
          </p:nvGrpSpPr>
          <p:grpSpPr>
            <a:xfrm>
              <a:off x="6653322" y="5473797"/>
              <a:ext cx="2309501" cy="461665"/>
              <a:chOff x="2239624" y="4804168"/>
              <a:chExt cx="2309501" cy="461665"/>
            </a:xfrm>
          </p:grpSpPr>
          <p:sp>
            <p:nvSpPr>
              <p:cNvPr id="24" name="TextBox 49"/>
              <p:cNvSpPr txBox="1"/>
              <p:nvPr/>
            </p:nvSpPr>
            <p:spPr>
              <a:xfrm>
                <a:off x="2517800" y="4804168"/>
                <a:ext cx="203132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2400" dirty="0">
                    <a:solidFill>
                      <a:schemeClr val="bg2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输入二级标题</a:t>
                </a:r>
                <a:endParaRPr lang="zh-CN" altLang="en-US" sz="2400" dirty="0">
                  <a:solidFill>
                    <a:schemeClr val="bg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5" name="椭圆 24"/>
              <p:cNvSpPr>
                <a:spLocks noChangeArrowheads="1"/>
              </p:cNvSpPr>
              <p:nvPr/>
            </p:nvSpPr>
            <p:spPr bwMode="auto">
              <a:xfrm>
                <a:off x="2239624" y="4944979"/>
                <a:ext cx="180975" cy="180044"/>
              </a:xfrm>
              <a:prstGeom prst="ellipse">
                <a:avLst/>
              </a:prstGeom>
              <a:solidFill>
                <a:schemeClr val="accent1"/>
              </a:solidFill>
              <a:ln w="38100" cap="flat" cmpd="sng">
                <a:solidFill>
                  <a:schemeClr val="bg1"/>
                </a:solidFill>
                <a:round/>
              </a:ln>
              <a:effectLst/>
            </p:spPr>
            <p:txBody>
              <a:bodyPr lIns="90170" tIns="46990" rIns="90170" bIns="4699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eaLnBrk="0" hangingPunct="0"/>
                <a:endParaRPr lang="zh-CN" altLang="zh-CN">
                  <a:solidFill>
                    <a:srgbClr val="FFFFFF"/>
                  </a:solidFill>
                  <a:latin typeface="造字工房悦黑体验版纤细体" pitchFamily="50" charset="-122"/>
                  <a:ea typeface="造字工房悦黑体验版纤细体" pitchFamily="50" charset="-122"/>
                  <a:sym typeface="造字工房悦黑体验版纤细体" pitchFamily="50" charset="-122"/>
                </a:endParaRPr>
              </a:p>
            </p:txBody>
          </p:sp>
        </p:grpSp>
        <p:grpSp>
          <p:nvGrpSpPr>
            <p:cNvPr id="26" name="组合 25"/>
            <p:cNvGrpSpPr/>
            <p:nvPr/>
          </p:nvGrpSpPr>
          <p:grpSpPr>
            <a:xfrm>
              <a:off x="6653322" y="4530163"/>
              <a:ext cx="2309501" cy="461665"/>
              <a:chOff x="2239624" y="4804168"/>
              <a:chExt cx="2309501" cy="461665"/>
            </a:xfrm>
          </p:grpSpPr>
          <p:sp>
            <p:nvSpPr>
              <p:cNvPr id="27" name="TextBox 49"/>
              <p:cNvSpPr txBox="1"/>
              <p:nvPr/>
            </p:nvSpPr>
            <p:spPr>
              <a:xfrm>
                <a:off x="2517800" y="4804168"/>
                <a:ext cx="203132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2400" dirty="0">
                    <a:solidFill>
                      <a:schemeClr val="bg2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输入二级标题</a:t>
                </a:r>
                <a:endParaRPr lang="zh-CN" altLang="en-US" sz="2400" dirty="0">
                  <a:solidFill>
                    <a:schemeClr val="bg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8" name="椭圆 27"/>
              <p:cNvSpPr>
                <a:spLocks noChangeArrowheads="1"/>
              </p:cNvSpPr>
              <p:nvPr/>
            </p:nvSpPr>
            <p:spPr bwMode="auto">
              <a:xfrm>
                <a:off x="2239624" y="4944979"/>
                <a:ext cx="180975" cy="180044"/>
              </a:xfrm>
              <a:prstGeom prst="ellipse">
                <a:avLst/>
              </a:prstGeom>
              <a:solidFill>
                <a:schemeClr val="accent1"/>
              </a:solidFill>
              <a:ln w="38100" cap="flat" cmpd="sng">
                <a:solidFill>
                  <a:schemeClr val="bg1"/>
                </a:solidFill>
                <a:round/>
              </a:ln>
              <a:effectLst/>
            </p:spPr>
            <p:txBody>
              <a:bodyPr lIns="90170" tIns="46990" rIns="90170" bIns="4699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eaLnBrk="0" hangingPunct="0"/>
                <a:endParaRPr lang="zh-CN" altLang="zh-CN">
                  <a:solidFill>
                    <a:srgbClr val="FFFFFF"/>
                  </a:solidFill>
                  <a:latin typeface="造字工房悦黑体验版纤细体" pitchFamily="50" charset="-122"/>
                  <a:ea typeface="造字工房悦黑体验版纤细体" pitchFamily="50" charset="-122"/>
                  <a:sym typeface="造字工房悦黑体验版纤细体" pitchFamily="50" charset="-122"/>
                </a:endParaRPr>
              </a:p>
            </p:txBody>
          </p:sp>
        </p:grpSp>
      </p:grpSp>
      <p:sp>
        <p:nvSpPr>
          <p:cNvPr id="30" name="矩形 29"/>
          <p:cNvSpPr/>
          <p:nvPr/>
        </p:nvSpPr>
        <p:spPr>
          <a:xfrm>
            <a:off x="0" y="3773937"/>
            <a:ext cx="12192000" cy="3084063"/>
          </a:xfrm>
          <a:prstGeom prst="rect">
            <a:avLst/>
          </a:prstGeom>
          <a:blipFill dpi="0" rotWithShape="1">
            <a:blip r:embed="rId2"/>
            <a:srcRect/>
            <a:tile tx="-3175000" ty="-1397000" sx="100000" sy="100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22">
        <p15:prstTrans prst="pageCurlDouble"/>
      </p:transition>
    </mc:Choice>
    <mc:Fallback>
      <p:transition spd="slow" advTm="22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01  </a:t>
            </a:r>
            <a:r>
              <a:rPr lang="zh-CN" altLang="en-US" dirty="0"/>
              <a:t>绪论</a:t>
            </a:r>
            <a:endParaRPr lang="zh-CN" altLang="en-US" dirty="0"/>
          </a:p>
        </p:txBody>
      </p:sp>
      <p:grpSp>
        <p:nvGrpSpPr>
          <p:cNvPr id="3" name="组 26"/>
          <p:cNvGrpSpPr/>
          <p:nvPr/>
        </p:nvGrpSpPr>
        <p:grpSpPr>
          <a:xfrm>
            <a:off x="6525182" y="1393688"/>
            <a:ext cx="4916260" cy="985529"/>
            <a:chOff x="6584077" y="1299745"/>
            <a:chExt cx="4916260" cy="985529"/>
          </a:xfrm>
        </p:grpSpPr>
        <p:sp>
          <p:nvSpPr>
            <p:cNvPr id="28" name="矩形 27"/>
            <p:cNvSpPr/>
            <p:nvPr/>
          </p:nvSpPr>
          <p:spPr>
            <a:xfrm>
              <a:off x="6607902" y="1714409"/>
              <a:ext cx="4892435" cy="570865"/>
            </a:xfrm>
            <a:prstGeom prst="rect">
              <a:avLst/>
            </a:prstGeom>
          </p:spPr>
          <p:txBody>
            <a:bodyPr wrap="square" numCol="1" spcCol="36000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608965">
                <a:lnSpc>
                  <a:spcPct val="130000"/>
                </a:lnSpc>
              </a:pPr>
              <a:r>
                <a:rPr sz="1200" dirty="0">
                  <a:solidFill>
                    <a:schemeClr val="tx1">
                      <a:lumMod val="75000"/>
                      <a:lumOff val="25000"/>
                    </a:schemeClr>
                  </a:solidFill>
                  <a:sym typeface="微软雅黑" panose="020B0503020204020204" pitchFamily="34" charset="-122"/>
                </a:rPr>
                <a:t>点击此处更换文本https://baoyusucai.taobao.com/点击此处更换文本https://baoyusucai.taobao.com/</a:t>
              </a:r>
              <a:endParaRPr sz="12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6584077" y="1299745"/>
              <a:ext cx="2236510" cy="400110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1218565">
                <a:defRPr/>
              </a:pPr>
              <a:r>
                <a:rPr lang="zh-CN" altLang="en-US" sz="2000" b="1" kern="0" dirty="0">
                  <a:solidFill>
                    <a:schemeClr val="accent1"/>
                  </a:solidFill>
                  <a:ea typeface="微软雅黑" panose="020B0503020204020204" pitchFamily="34" charset="-122"/>
                </a:rPr>
                <a:t>点击此处添加标题</a:t>
              </a:r>
              <a:endParaRPr lang="en-US" altLang="zh-CN" sz="2000" b="1" kern="0" dirty="0">
                <a:solidFill>
                  <a:schemeClr val="accent1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4" name="组 3"/>
          <p:cNvGrpSpPr/>
          <p:nvPr/>
        </p:nvGrpSpPr>
        <p:grpSpPr>
          <a:xfrm>
            <a:off x="5071816" y="1393689"/>
            <a:ext cx="1227196" cy="1227194"/>
            <a:chOff x="4888524" y="1547446"/>
            <a:chExt cx="1383323" cy="1383323"/>
          </a:xfrm>
        </p:grpSpPr>
        <p:sp>
          <p:nvSpPr>
            <p:cNvPr id="26" name="菱形 25"/>
            <p:cNvSpPr/>
            <p:nvPr/>
          </p:nvSpPr>
          <p:spPr>
            <a:xfrm>
              <a:off x="4888524" y="1547446"/>
              <a:ext cx="1383323" cy="1383323"/>
            </a:xfrm>
            <a:prstGeom prst="diamond">
              <a:avLst/>
            </a:prstGeom>
            <a:solidFill>
              <a:schemeClr val="accent1"/>
            </a:solidFill>
            <a:ln>
              <a:noFill/>
            </a:ln>
            <a:effectLst>
              <a:outerShdw blurRad="50800" dist="76200" dir="5400000" algn="t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kumimoji="1" lang="zh-CN" altLang="en-US">
                <a:solidFill>
                  <a:schemeClr val="accent1"/>
                </a:solidFill>
              </a:endParaRPr>
            </a:p>
          </p:txBody>
        </p:sp>
        <p:sp>
          <p:nvSpPr>
            <p:cNvPr id="27" name="Freeform 7"/>
            <p:cNvSpPr>
              <a:spLocks noEditPoints="1"/>
            </p:cNvSpPr>
            <p:nvPr/>
          </p:nvSpPr>
          <p:spPr bwMode="auto">
            <a:xfrm>
              <a:off x="5272992" y="1998417"/>
              <a:ext cx="614386" cy="448022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chemeClr val="accent1"/>
                </a:solidFill>
              </a:endParaRPr>
            </a:p>
          </p:txBody>
        </p:sp>
      </p:grpSp>
      <p:sp>
        <p:nvSpPr>
          <p:cNvPr id="5" name="矩形 4"/>
          <p:cNvSpPr/>
          <p:nvPr/>
        </p:nvSpPr>
        <p:spPr>
          <a:xfrm>
            <a:off x="750559" y="1436583"/>
            <a:ext cx="1178528" cy="1107996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218565">
              <a:defRPr/>
            </a:pPr>
            <a:r>
              <a:rPr lang="en-US" altLang="zh-CN" sz="6600" kern="0">
                <a:solidFill>
                  <a:schemeClr val="accent1"/>
                </a:solidFill>
                <a:ea typeface="微软雅黑" panose="020B0503020204020204" pitchFamily="34" charset="-122"/>
              </a:rPr>
              <a:t>01</a:t>
            </a:r>
            <a:endParaRPr lang="en-US" altLang="zh-CN" sz="6600" kern="0" dirty="0">
              <a:solidFill>
                <a:schemeClr val="accent1"/>
              </a:solidFill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874585" y="1741203"/>
            <a:ext cx="2156593" cy="492443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218565">
              <a:lnSpc>
                <a:spcPct val="130000"/>
              </a:lnSpc>
              <a:defRPr/>
            </a:pPr>
            <a:r>
              <a:rPr lang="zh-CN" altLang="en-US" sz="2000" b="1" kern="0" dirty="0">
                <a:solidFill>
                  <a:schemeClr val="accent1"/>
                </a:solidFill>
                <a:ea typeface="微软雅黑" panose="020B0503020204020204" pitchFamily="34" charset="-122"/>
              </a:rPr>
              <a:t>添加小标题</a:t>
            </a:r>
            <a:endParaRPr lang="en-US" altLang="zh-CN" sz="2000" b="1" kern="0" dirty="0">
              <a:solidFill>
                <a:schemeClr val="accent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7" name="直线连接符 5"/>
          <p:cNvCxnSpPr/>
          <p:nvPr/>
        </p:nvCxnSpPr>
        <p:spPr>
          <a:xfrm>
            <a:off x="3612347" y="2007286"/>
            <a:ext cx="1207477" cy="0"/>
          </a:xfrm>
          <a:prstGeom prst="line">
            <a:avLst/>
          </a:prstGeom>
          <a:ln>
            <a:solidFill>
              <a:schemeClr val="accent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 33"/>
          <p:cNvGrpSpPr/>
          <p:nvPr/>
        </p:nvGrpSpPr>
        <p:grpSpPr>
          <a:xfrm>
            <a:off x="6525182" y="2899627"/>
            <a:ext cx="4916260" cy="985529"/>
            <a:chOff x="6584077" y="1299745"/>
            <a:chExt cx="4916260" cy="985529"/>
          </a:xfrm>
        </p:grpSpPr>
        <p:sp>
          <p:nvSpPr>
            <p:cNvPr id="24" name="矩形 23"/>
            <p:cNvSpPr/>
            <p:nvPr/>
          </p:nvSpPr>
          <p:spPr>
            <a:xfrm>
              <a:off x="6607902" y="1714409"/>
              <a:ext cx="4892435" cy="570865"/>
            </a:xfrm>
            <a:prstGeom prst="rect">
              <a:avLst/>
            </a:prstGeom>
          </p:spPr>
          <p:txBody>
            <a:bodyPr wrap="square" numCol="1" spcCol="36000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608965">
                <a:lnSpc>
                  <a:spcPct val="130000"/>
                </a:lnSpc>
              </a:pPr>
              <a:r>
                <a:rPr sz="1200" dirty="0">
                  <a:solidFill>
                    <a:schemeClr val="tx1">
                      <a:lumMod val="75000"/>
                      <a:lumOff val="25000"/>
                    </a:schemeClr>
                  </a:solidFill>
                  <a:sym typeface="微软雅黑" panose="020B0503020204020204" pitchFamily="34" charset="-122"/>
                </a:rPr>
                <a:t>点击此处更换文本https://baoyusucai.taobao.com/点击此处更换文本https://baoyusucai.taobao.com/</a:t>
              </a:r>
              <a:endParaRPr sz="12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6584077" y="1299745"/>
              <a:ext cx="2236510" cy="400110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1218565">
                <a:defRPr/>
              </a:pPr>
              <a:r>
                <a:rPr lang="zh-CN" altLang="en-US" sz="2000" b="1" kern="0" dirty="0">
                  <a:solidFill>
                    <a:schemeClr val="accent1"/>
                  </a:solidFill>
                  <a:ea typeface="微软雅黑" panose="020B0503020204020204" pitchFamily="34" charset="-122"/>
                </a:rPr>
                <a:t>点击此处添加标题</a:t>
              </a:r>
              <a:endParaRPr lang="en-US" altLang="zh-CN" sz="2000" b="1" kern="0" dirty="0">
                <a:solidFill>
                  <a:schemeClr val="accent1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9" name="组 34"/>
          <p:cNvGrpSpPr/>
          <p:nvPr/>
        </p:nvGrpSpPr>
        <p:grpSpPr>
          <a:xfrm>
            <a:off x="5071816" y="2899628"/>
            <a:ext cx="1227196" cy="1227194"/>
            <a:chOff x="4888524" y="1547446"/>
            <a:chExt cx="1383323" cy="1383323"/>
          </a:xfrm>
        </p:grpSpPr>
        <p:sp>
          <p:nvSpPr>
            <p:cNvPr id="22" name="菱形 21"/>
            <p:cNvSpPr/>
            <p:nvPr/>
          </p:nvSpPr>
          <p:spPr>
            <a:xfrm>
              <a:off x="4888524" y="1547446"/>
              <a:ext cx="1383323" cy="1383323"/>
            </a:xfrm>
            <a:prstGeom prst="diamond">
              <a:avLst/>
            </a:prstGeom>
            <a:solidFill>
              <a:schemeClr val="accent1"/>
            </a:solidFill>
            <a:ln>
              <a:noFill/>
            </a:ln>
            <a:effectLst>
              <a:outerShdw blurRad="50800" dist="76200" dir="5400000" algn="t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kumimoji="1" lang="zh-CN" altLang="en-US">
                <a:solidFill>
                  <a:schemeClr val="accent1"/>
                </a:solidFill>
              </a:endParaRPr>
            </a:p>
          </p:txBody>
        </p:sp>
        <p:sp>
          <p:nvSpPr>
            <p:cNvPr id="23" name="Freeform 7"/>
            <p:cNvSpPr>
              <a:spLocks noEditPoints="1"/>
            </p:cNvSpPr>
            <p:nvPr/>
          </p:nvSpPr>
          <p:spPr bwMode="auto">
            <a:xfrm>
              <a:off x="5272992" y="1998417"/>
              <a:ext cx="614386" cy="448022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chemeClr val="accent1"/>
                </a:solidFill>
              </a:endParaRPr>
            </a:p>
          </p:txBody>
        </p:sp>
      </p:grpSp>
      <p:sp>
        <p:nvSpPr>
          <p:cNvPr id="10" name="矩形 9"/>
          <p:cNvSpPr/>
          <p:nvPr/>
        </p:nvSpPr>
        <p:spPr>
          <a:xfrm>
            <a:off x="750559" y="2942522"/>
            <a:ext cx="1178528" cy="1107996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218565">
              <a:defRPr/>
            </a:pPr>
            <a:r>
              <a:rPr lang="en-US" altLang="zh-CN" sz="6600" kern="0" dirty="0">
                <a:solidFill>
                  <a:schemeClr val="accent1"/>
                </a:solidFill>
                <a:ea typeface="微软雅黑" panose="020B0503020204020204" pitchFamily="34" charset="-122"/>
              </a:rPr>
              <a:t>02</a:t>
            </a:r>
            <a:endParaRPr lang="en-US" altLang="zh-CN" sz="6600" kern="0" dirty="0">
              <a:solidFill>
                <a:schemeClr val="accent1"/>
              </a:solidFill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874585" y="3247142"/>
            <a:ext cx="2156593" cy="453457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218565">
              <a:lnSpc>
                <a:spcPct val="130000"/>
              </a:lnSpc>
              <a:defRPr/>
            </a:pPr>
            <a:r>
              <a:rPr lang="zh-CN" altLang="en-US" sz="2000" b="1" kern="0" dirty="0">
                <a:solidFill>
                  <a:schemeClr val="accent1"/>
                </a:solidFill>
                <a:ea typeface="微软雅黑" panose="020B0503020204020204" pitchFamily="34" charset="-122"/>
              </a:rPr>
              <a:t>添加小标题</a:t>
            </a:r>
            <a:endParaRPr lang="en-US" altLang="zh-CN" sz="2000" b="1" kern="0" dirty="0">
              <a:solidFill>
                <a:schemeClr val="accent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12" name="直线连接符 37"/>
          <p:cNvCxnSpPr/>
          <p:nvPr/>
        </p:nvCxnSpPr>
        <p:spPr>
          <a:xfrm>
            <a:off x="3612347" y="3513225"/>
            <a:ext cx="1207477" cy="0"/>
          </a:xfrm>
          <a:prstGeom prst="line">
            <a:avLst/>
          </a:prstGeom>
          <a:ln>
            <a:solidFill>
              <a:schemeClr val="accent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组 43"/>
          <p:cNvGrpSpPr/>
          <p:nvPr/>
        </p:nvGrpSpPr>
        <p:grpSpPr>
          <a:xfrm>
            <a:off x="6525182" y="4405565"/>
            <a:ext cx="4916260" cy="985529"/>
            <a:chOff x="6584077" y="1299745"/>
            <a:chExt cx="4916260" cy="985529"/>
          </a:xfrm>
        </p:grpSpPr>
        <p:sp>
          <p:nvSpPr>
            <p:cNvPr id="20" name="矩形 19"/>
            <p:cNvSpPr/>
            <p:nvPr/>
          </p:nvSpPr>
          <p:spPr>
            <a:xfrm>
              <a:off x="6607902" y="1714409"/>
              <a:ext cx="4892435" cy="570865"/>
            </a:xfrm>
            <a:prstGeom prst="rect">
              <a:avLst/>
            </a:prstGeom>
          </p:spPr>
          <p:txBody>
            <a:bodyPr wrap="square" numCol="1" spcCol="36000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608965">
                <a:lnSpc>
                  <a:spcPct val="130000"/>
                </a:lnSpc>
              </a:pPr>
              <a:r>
                <a:rPr sz="1200" dirty="0">
                  <a:solidFill>
                    <a:schemeClr val="tx1">
                      <a:lumMod val="75000"/>
                      <a:lumOff val="25000"/>
                    </a:schemeClr>
                  </a:solidFill>
                  <a:sym typeface="微软雅黑" panose="020B0503020204020204" pitchFamily="34" charset="-122"/>
                </a:rPr>
                <a:t>点击此处更换文本https://baoyusucai.taobao.com/点击此处更换文本https://baoyusucai.taobao.com/</a:t>
              </a:r>
              <a:endParaRPr sz="12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6584077" y="1299745"/>
              <a:ext cx="2236510" cy="400110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1218565">
                <a:defRPr/>
              </a:pPr>
              <a:r>
                <a:rPr lang="zh-CN" altLang="en-US" sz="2000" b="1" kern="0" dirty="0">
                  <a:solidFill>
                    <a:schemeClr val="accent1"/>
                  </a:solidFill>
                  <a:ea typeface="微软雅黑" panose="020B0503020204020204" pitchFamily="34" charset="-122"/>
                </a:rPr>
                <a:t>点击此处添加标题</a:t>
              </a:r>
              <a:endParaRPr lang="en-US" altLang="zh-CN" sz="2000" b="1" kern="0" dirty="0">
                <a:solidFill>
                  <a:schemeClr val="accent1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14" name="组 44"/>
          <p:cNvGrpSpPr/>
          <p:nvPr/>
        </p:nvGrpSpPr>
        <p:grpSpPr>
          <a:xfrm>
            <a:off x="5071816" y="4405566"/>
            <a:ext cx="1227196" cy="1227194"/>
            <a:chOff x="4888524" y="1547446"/>
            <a:chExt cx="1383323" cy="1383323"/>
          </a:xfrm>
        </p:grpSpPr>
        <p:sp>
          <p:nvSpPr>
            <p:cNvPr id="18" name="菱形 17"/>
            <p:cNvSpPr/>
            <p:nvPr/>
          </p:nvSpPr>
          <p:spPr>
            <a:xfrm>
              <a:off x="4888524" y="1547446"/>
              <a:ext cx="1383323" cy="1383323"/>
            </a:xfrm>
            <a:prstGeom prst="diamond">
              <a:avLst/>
            </a:prstGeom>
            <a:solidFill>
              <a:schemeClr val="accent1"/>
            </a:solidFill>
            <a:ln>
              <a:noFill/>
            </a:ln>
            <a:effectLst>
              <a:outerShdw blurRad="50800" dist="76200" dir="5400000" algn="t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kumimoji="1" lang="zh-CN" altLang="en-US">
                <a:solidFill>
                  <a:schemeClr val="accent1"/>
                </a:solidFill>
              </a:endParaRPr>
            </a:p>
          </p:txBody>
        </p:sp>
        <p:sp>
          <p:nvSpPr>
            <p:cNvPr id="19" name="Freeform 7"/>
            <p:cNvSpPr>
              <a:spLocks noEditPoints="1"/>
            </p:cNvSpPr>
            <p:nvPr/>
          </p:nvSpPr>
          <p:spPr bwMode="auto">
            <a:xfrm>
              <a:off x="5272992" y="1998417"/>
              <a:ext cx="614386" cy="448022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chemeClr val="accent1"/>
                </a:solidFill>
              </a:endParaRPr>
            </a:p>
          </p:txBody>
        </p:sp>
      </p:grpSp>
      <p:sp>
        <p:nvSpPr>
          <p:cNvPr id="15" name="矩形 14"/>
          <p:cNvSpPr/>
          <p:nvPr/>
        </p:nvSpPr>
        <p:spPr>
          <a:xfrm>
            <a:off x="750559" y="4448460"/>
            <a:ext cx="1178528" cy="1107996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218565">
              <a:defRPr/>
            </a:pPr>
            <a:r>
              <a:rPr lang="en-US" altLang="zh-CN" sz="6600" kern="0" dirty="0">
                <a:solidFill>
                  <a:schemeClr val="accent1"/>
                </a:solidFill>
                <a:ea typeface="微软雅黑" panose="020B0503020204020204" pitchFamily="34" charset="-122"/>
              </a:rPr>
              <a:t>03</a:t>
            </a:r>
            <a:endParaRPr lang="en-US" altLang="zh-CN" sz="6600" kern="0" dirty="0">
              <a:solidFill>
                <a:schemeClr val="accent1"/>
              </a:solidFill>
              <a:ea typeface="微软雅黑" panose="020B0503020204020204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874585" y="4753080"/>
            <a:ext cx="2156593" cy="453457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defTabSz="1218565">
              <a:lnSpc>
                <a:spcPct val="130000"/>
              </a:lnSpc>
              <a:defRPr/>
            </a:pPr>
            <a:r>
              <a:rPr lang="zh-CN" altLang="en-US" sz="2000" b="1" kern="0" dirty="0">
                <a:solidFill>
                  <a:srgbClr val="00427A"/>
                </a:solidFill>
                <a:ea typeface="微软雅黑" panose="020B0503020204020204" pitchFamily="34" charset="-122"/>
              </a:rPr>
              <a:t>添加小标题</a:t>
            </a:r>
            <a:endParaRPr lang="en-US" altLang="zh-CN" sz="2000" b="1" kern="0" dirty="0">
              <a:solidFill>
                <a:srgbClr val="00427A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17" name="直线连接符 47"/>
          <p:cNvCxnSpPr/>
          <p:nvPr/>
        </p:nvCxnSpPr>
        <p:spPr>
          <a:xfrm>
            <a:off x="3612347" y="5019163"/>
            <a:ext cx="1207477" cy="0"/>
          </a:xfrm>
          <a:prstGeom prst="line">
            <a:avLst/>
          </a:prstGeom>
          <a:ln>
            <a:solidFill>
              <a:schemeClr val="accent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0" y="6292514"/>
            <a:ext cx="12192000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23">
        <p15:prstTrans prst="pageCurlDouble"/>
      </p:transition>
    </mc:Choice>
    <mc:Fallback>
      <p:transition spd="slow" advTm="23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01  </a:t>
            </a:r>
            <a:r>
              <a:rPr lang="zh-CN" altLang="en-US" dirty="0"/>
              <a:t>绪论</a:t>
            </a:r>
            <a:endParaRPr lang="zh-CN" altLang="en-US" dirty="0"/>
          </a:p>
        </p:txBody>
      </p:sp>
      <p:sp>
        <p:nvSpPr>
          <p:cNvPr id="32" name="Freeform 30"/>
          <p:cNvSpPr/>
          <p:nvPr/>
        </p:nvSpPr>
        <p:spPr bwMode="auto">
          <a:xfrm rot="4320000">
            <a:off x="4521549" y="1448812"/>
            <a:ext cx="1291132" cy="2367077"/>
          </a:xfrm>
          <a:custGeom>
            <a:avLst/>
            <a:gdLst>
              <a:gd name="T0" fmla="*/ 1069 w 1468"/>
              <a:gd name="T1" fmla="*/ 2104 h 2692"/>
              <a:gd name="T2" fmla="*/ 1253 w 1468"/>
              <a:gd name="T3" fmla="*/ 1036 h 2692"/>
              <a:gd name="T4" fmla="*/ 1253 w 1468"/>
              <a:gd name="T5" fmla="*/ 1032 h 2692"/>
              <a:gd name="T6" fmla="*/ 204 w 1468"/>
              <a:gd name="T7" fmla="*/ 0 h 2692"/>
              <a:gd name="T8" fmla="*/ 90 w 1468"/>
              <a:gd name="T9" fmla="*/ 1224 h 2692"/>
              <a:gd name="T10" fmla="*/ 860 w 1468"/>
              <a:gd name="T11" fmla="*/ 2393 h 2692"/>
              <a:gd name="T12" fmla="*/ 1468 w 1468"/>
              <a:gd name="T13" fmla="*/ 2692 h 2692"/>
              <a:gd name="T14" fmla="*/ 1069 w 1468"/>
              <a:gd name="T15" fmla="*/ 2104 h 26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68" h="2692">
                <a:moveTo>
                  <a:pt x="1069" y="2104"/>
                </a:moveTo>
                <a:cubicBezTo>
                  <a:pt x="1099" y="1845"/>
                  <a:pt x="1241" y="1097"/>
                  <a:pt x="1253" y="1036"/>
                </a:cubicBezTo>
                <a:cubicBezTo>
                  <a:pt x="1253" y="1032"/>
                  <a:pt x="1253" y="1032"/>
                  <a:pt x="1253" y="1032"/>
                </a:cubicBezTo>
                <a:cubicBezTo>
                  <a:pt x="204" y="0"/>
                  <a:pt x="204" y="0"/>
                  <a:pt x="204" y="0"/>
                </a:cubicBezTo>
                <a:cubicBezTo>
                  <a:pt x="34" y="392"/>
                  <a:pt x="0" y="821"/>
                  <a:pt x="90" y="1224"/>
                </a:cubicBezTo>
                <a:cubicBezTo>
                  <a:pt x="192" y="1678"/>
                  <a:pt x="454" y="2098"/>
                  <a:pt x="860" y="2393"/>
                </a:cubicBezTo>
                <a:cubicBezTo>
                  <a:pt x="1049" y="2531"/>
                  <a:pt x="1255" y="2630"/>
                  <a:pt x="1468" y="2692"/>
                </a:cubicBezTo>
                <a:cubicBezTo>
                  <a:pt x="1168" y="2531"/>
                  <a:pt x="1049" y="2280"/>
                  <a:pt x="1069" y="210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8" tIns="45708" rIns="91418" bIns="45708"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713105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870" algn="l" defTabSz="713105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105" algn="l" defTabSz="713105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975" algn="l" defTabSz="713105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210" algn="l" defTabSz="713105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105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950" algn="l" defTabSz="713105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185" algn="l" defTabSz="713105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3055" algn="l" defTabSz="713105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34" name="Freeform 3824"/>
          <p:cNvSpPr/>
          <p:nvPr/>
        </p:nvSpPr>
        <p:spPr bwMode="auto">
          <a:xfrm>
            <a:off x="1275347" y="3910670"/>
            <a:ext cx="3147359" cy="364788"/>
          </a:xfrm>
          <a:custGeom>
            <a:avLst/>
            <a:gdLst>
              <a:gd name="T0" fmla="*/ 1460 w 2099"/>
              <a:gd name="T1" fmla="*/ 0 h 807"/>
              <a:gd name="T2" fmla="*/ 0 w 2099"/>
              <a:gd name="T3" fmla="*/ 0 h 807"/>
              <a:gd name="T4" fmla="*/ 0 w 2099"/>
              <a:gd name="T5" fmla="*/ 10 h 807"/>
              <a:gd name="T6" fmla="*/ 1455 w 2099"/>
              <a:gd name="T7" fmla="*/ 10 h 807"/>
              <a:gd name="T8" fmla="*/ 2091 w 2099"/>
              <a:gd name="T9" fmla="*/ 807 h 807"/>
              <a:gd name="T10" fmla="*/ 2099 w 2099"/>
              <a:gd name="T11" fmla="*/ 802 h 807"/>
              <a:gd name="T12" fmla="*/ 1460 w 2099"/>
              <a:gd name="T13" fmla="*/ 0 h 8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099" h="807">
                <a:moveTo>
                  <a:pt x="1460" y="0"/>
                </a:moveTo>
                <a:lnTo>
                  <a:pt x="0" y="0"/>
                </a:lnTo>
                <a:lnTo>
                  <a:pt x="0" y="10"/>
                </a:lnTo>
                <a:lnTo>
                  <a:pt x="1455" y="10"/>
                </a:lnTo>
                <a:lnTo>
                  <a:pt x="2091" y="807"/>
                </a:lnTo>
                <a:lnTo>
                  <a:pt x="2099" y="802"/>
                </a:lnTo>
                <a:lnTo>
                  <a:pt x="1460" y="0"/>
                </a:lnTo>
                <a:close/>
              </a:path>
            </a:pathLst>
          </a:custGeom>
          <a:solidFill>
            <a:srgbClr val="F47C0D"/>
          </a:solidFill>
          <a:ln w="12700">
            <a:solidFill>
              <a:schemeClr val="bg1">
                <a:lumMod val="50000"/>
              </a:schemeClr>
            </a:solidFill>
          </a:ln>
        </p:spPr>
        <p:txBody>
          <a:bodyPr vert="horz" wrap="square" lIns="68564" tIns="34282" rIns="68564" bIns="34282" numCol="1" anchor="t" anchorCtr="0" compatLnSpc="1"/>
          <a:lstStyle>
            <a:defPPr>
              <a:defRPr lang="en-US"/>
            </a:defPPr>
            <a:lvl1pPr marL="0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6870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3105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69975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6210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83080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9950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96185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3055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35" name="Freeform 3824"/>
          <p:cNvSpPr/>
          <p:nvPr/>
        </p:nvSpPr>
        <p:spPr bwMode="auto">
          <a:xfrm>
            <a:off x="1275347" y="2358289"/>
            <a:ext cx="3591291" cy="338123"/>
          </a:xfrm>
          <a:custGeom>
            <a:avLst/>
            <a:gdLst>
              <a:gd name="T0" fmla="*/ 1460 w 2099"/>
              <a:gd name="T1" fmla="*/ 0 h 807"/>
              <a:gd name="T2" fmla="*/ 0 w 2099"/>
              <a:gd name="T3" fmla="*/ 0 h 807"/>
              <a:gd name="T4" fmla="*/ 0 w 2099"/>
              <a:gd name="T5" fmla="*/ 10 h 807"/>
              <a:gd name="T6" fmla="*/ 1455 w 2099"/>
              <a:gd name="T7" fmla="*/ 10 h 807"/>
              <a:gd name="T8" fmla="*/ 2091 w 2099"/>
              <a:gd name="T9" fmla="*/ 807 h 807"/>
              <a:gd name="T10" fmla="*/ 2099 w 2099"/>
              <a:gd name="T11" fmla="*/ 802 h 807"/>
              <a:gd name="T12" fmla="*/ 1460 w 2099"/>
              <a:gd name="T13" fmla="*/ 0 h 8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099" h="807">
                <a:moveTo>
                  <a:pt x="1460" y="0"/>
                </a:moveTo>
                <a:lnTo>
                  <a:pt x="0" y="0"/>
                </a:lnTo>
                <a:lnTo>
                  <a:pt x="0" y="10"/>
                </a:lnTo>
                <a:lnTo>
                  <a:pt x="1455" y="10"/>
                </a:lnTo>
                <a:lnTo>
                  <a:pt x="2091" y="807"/>
                </a:lnTo>
                <a:lnTo>
                  <a:pt x="2099" y="802"/>
                </a:lnTo>
                <a:lnTo>
                  <a:pt x="1460" y="0"/>
                </a:lnTo>
                <a:close/>
              </a:path>
            </a:pathLst>
          </a:custGeom>
          <a:solidFill>
            <a:srgbClr val="B9B824"/>
          </a:solidFill>
          <a:ln w="12700">
            <a:solidFill>
              <a:schemeClr val="bg1">
                <a:lumMod val="50000"/>
              </a:schemeClr>
            </a:solidFill>
          </a:ln>
        </p:spPr>
        <p:txBody>
          <a:bodyPr vert="horz" wrap="square" lIns="68564" tIns="34282" rIns="68564" bIns="34282" numCol="1" anchor="t" anchorCtr="0" compatLnSpc="1"/>
          <a:lstStyle>
            <a:defPPr>
              <a:defRPr lang="en-US"/>
            </a:defPPr>
            <a:lvl1pPr marL="0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6870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3105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69975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6210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83080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9950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96185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3055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37" name="Freeform 3824"/>
          <p:cNvSpPr/>
          <p:nvPr/>
        </p:nvSpPr>
        <p:spPr bwMode="auto">
          <a:xfrm flipH="1" flipV="1">
            <a:off x="6395091" y="5029365"/>
            <a:ext cx="3867846" cy="548269"/>
          </a:xfrm>
          <a:custGeom>
            <a:avLst/>
            <a:gdLst>
              <a:gd name="T0" fmla="*/ 1460 w 2099"/>
              <a:gd name="T1" fmla="*/ 0 h 807"/>
              <a:gd name="T2" fmla="*/ 0 w 2099"/>
              <a:gd name="T3" fmla="*/ 0 h 807"/>
              <a:gd name="T4" fmla="*/ 0 w 2099"/>
              <a:gd name="T5" fmla="*/ 10 h 807"/>
              <a:gd name="T6" fmla="*/ 1455 w 2099"/>
              <a:gd name="T7" fmla="*/ 10 h 807"/>
              <a:gd name="T8" fmla="*/ 2091 w 2099"/>
              <a:gd name="T9" fmla="*/ 807 h 807"/>
              <a:gd name="T10" fmla="*/ 2099 w 2099"/>
              <a:gd name="T11" fmla="*/ 802 h 807"/>
              <a:gd name="T12" fmla="*/ 1460 w 2099"/>
              <a:gd name="T13" fmla="*/ 0 h 807"/>
              <a:gd name="connsiteX0" fmla="*/ 11248 w 14292"/>
              <a:gd name="connsiteY0" fmla="*/ 0 h 10000"/>
              <a:gd name="connsiteX1" fmla="*/ 4292 w 14292"/>
              <a:gd name="connsiteY1" fmla="*/ 0 h 10000"/>
              <a:gd name="connsiteX2" fmla="*/ 0 w 14292"/>
              <a:gd name="connsiteY2" fmla="*/ 124 h 10000"/>
              <a:gd name="connsiteX3" fmla="*/ 11224 w 14292"/>
              <a:gd name="connsiteY3" fmla="*/ 124 h 10000"/>
              <a:gd name="connsiteX4" fmla="*/ 14254 w 14292"/>
              <a:gd name="connsiteY4" fmla="*/ 10000 h 10000"/>
              <a:gd name="connsiteX5" fmla="*/ 14292 w 14292"/>
              <a:gd name="connsiteY5" fmla="*/ 9938 h 10000"/>
              <a:gd name="connsiteX6" fmla="*/ 11248 w 14292"/>
              <a:gd name="connsiteY6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292" h="10000">
                <a:moveTo>
                  <a:pt x="11248" y="0"/>
                </a:moveTo>
                <a:lnTo>
                  <a:pt x="4292" y="0"/>
                </a:lnTo>
                <a:lnTo>
                  <a:pt x="0" y="124"/>
                </a:lnTo>
                <a:lnTo>
                  <a:pt x="11224" y="124"/>
                </a:lnTo>
                <a:lnTo>
                  <a:pt x="14254" y="10000"/>
                </a:lnTo>
                <a:cubicBezTo>
                  <a:pt x="14267" y="9979"/>
                  <a:pt x="14279" y="9959"/>
                  <a:pt x="14292" y="9938"/>
                </a:cubicBezTo>
                <a:lnTo>
                  <a:pt x="11248" y="0"/>
                </a:lnTo>
                <a:close/>
              </a:path>
            </a:pathLst>
          </a:custGeom>
          <a:solidFill>
            <a:srgbClr val="CC4209"/>
          </a:solidFill>
          <a:ln w="12700">
            <a:solidFill>
              <a:schemeClr val="bg1">
                <a:lumMod val="50000"/>
              </a:schemeClr>
            </a:solidFill>
          </a:ln>
        </p:spPr>
        <p:txBody>
          <a:bodyPr vert="horz" wrap="square" lIns="68564" tIns="34282" rIns="68564" bIns="34282" numCol="1" anchor="t" anchorCtr="0" compatLnSpc="1"/>
          <a:lstStyle>
            <a:defPPr>
              <a:defRPr lang="en-US"/>
            </a:defPPr>
            <a:lvl1pPr marL="0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6870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3105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69975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6210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83080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9950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96185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3055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rgbClr val="CC4209"/>
              </a:solidFill>
            </a:endParaRPr>
          </a:p>
        </p:txBody>
      </p:sp>
      <p:sp>
        <p:nvSpPr>
          <p:cNvPr id="39" name="Freeform 3824"/>
          <p:cNvSpPr/>
          <p:nvPr/>
        </p:nvSpPr>
        <p:spPr bwMode="auto">
          <a:xfrm flipH="1" flipV="1">
            <a:off x="7464354" y="3589204"/>
            <a:ext cx="3352034" cy="548269"/>
          </a:xfrm>
          <a:custGeom>
            <a:avLst/>
            <a:gdLst>
              <a:gd name="T0" fmla="*/ 1460 w 2099"/>
              <a:gd name="T1" fmla="*/ 0 h 807"/>
              <a:gd name="T2" fmla="*/ 0 w 2099"/>
              <a:gd name="T3" fmla="*/ 0 h 807"/>
              <a:gd name="T4" fmla="*/ 0 w 2099"/>
              <a:gd name="T5" fmla="*/ 10 h 807"/>
              <a:gd name="T6" fmla="*/ 1455 w 2099"/>
              <a:gd name="T7" fmla="*/ 10 h 807"/>
              <a:gd name="T8" fmla="*/ 2091 w 2099"/>
              <a:gd name="T9" fmla="*/ 807 h 807"/>
              <a:gd name="T10" fmla="*/ 2099 w 2099"/>
              <a:gd name="T11" fmla="*/ 802 h 807"/>
              <a:gd name="T12" fmla="*/ 1460 w 2099"/>
              <a:gd name="T13" fmla="*/ 0 h 807"/>
              <a:gd name="connsiteX0" fmla="*/ 10848 w 13892"/>
              <a:gd name="connsiteY0" fmla="*/ 0 h 10000"/>
              <a:gd name="connsiteX1" fmla="*/ 3892 w 13892"/>
              <a:gd name="connsiteY1" fmla="*/ 0 h 10000"/>
              <a:gd name="connsiteX2" fmla="*/ 0 w 13892"/>
              <a:gd name="connsiteY2" fmla="*/ 124 h 10000"/>
              <a:gd name="connsiteX3" fmla="*/ 10824 w 13892"/>
              <a:gd name="connsiteY3" fmla="*/ 124 h 10000"/>
              <a:gd name="connsiteX4" fmla="*/ 13854 w 13892"/>
              <a:gd name="connsiteY4" fmla="*/ 10000 h 10000"/>
              <a:gd name="connsiteX5" fmla="*/ 13892 w 13892"/>
              <a:gd name="connsiteY5" fmla="*/ 9938 h 10000"/>
              <a:gd name="connsiteX6" fmla="*/ 10848 w 13892"/>
              <a:gd name="connsiteY6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892" h="10000">
                <a:moveTo>
                  <a:pt x="10848" y="0"/>
                </a:moveTo>
                <a:lnTo>
                  <a:pt x="3892" y="0"/>
                </a:lnTo>
                <a:lnTo>
                  <a:pt x="0" y="124"/>
                </a:lnTo>
                <a:lnTo>
                  <a:pt x="10824" y="124"/>
                </a:lnTo>
                <a:lnTo>
                  <a:pt x="13854" y="10000"/>
                </a:lnTo>
                <a:cubicBezTo>
                  <a:pt x="13867" y="9979"/>
                  <a:pt x="13879" y="9959"/>
                  <a:pt x="13892" y="9938"/>
                </a:cubicBezTo>
                <a:lnTo>
                  <a:pt x="10848" y="0"/>
                </a:lnTo>
                <a:close/>
              </a:path>
            </a:pathLst>
          </a:custGeom>
          <a:solidFill>
            <a:srgbClr val="A11B5A"/>
          </a:solidFill>
          <a:ln w="12700">
            <a:solidFill>
              <a:schemeClr val="bg1">
                <a:lumMod val="50000"/>
              </a:schemeClr>
            </a:solidFill>
          </a:ln>
        </p:spPr>
        <p:txBody>
          <a:bodyPr vert="horz" wrap="square" lIns="68564" tIns="34282" rIns="68564" bIns="34282" numCol="1" anchor="t" anchorCtr="0" compatLnSpc="1"/>
          <a:lstStyle>
            <a:defPPr>
              <a:defRPr lang="en-US"/>
            </a:defPPr>
            <a:lvl1pPr marL="0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6870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3105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69975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6210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83080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9950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96185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3055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rgbClr val="CC4209"/>
              </a:solidFill>
            </a:endParaRPr>
          </a:p>
        </p:txBody>
      </p:sp>
      <p:sp>
        <p:nvSpPr>
          <p:cNvPr id="41" name="Freeform 3824"/>
          <p:cNvSpPr/>
          <p:nvPr/>
        </p:nvSpPr>
        <p:spPr bwMode="auto">
          <a:xfrm flipH="1">
            <a:off x="6731044" y="1911205"/>
            <a:ext cx="3652208" cy="447084"/>
          </a:xfrm>
          <a:custGeom>
            <a:avLst/>
            <a:gdLst>
              <a:gd name="T0" fmla="*/ 1460 w 2099"/>
              <a:gd name="T1" fmla="*/ 0 h 807"/>
              <a:gd name="T2" fmla="*/ 0 w 2099"/>
              <a:gd name="T3" fmla="*/ 0 h 807"/>
              <a:gd name="T4" fmla="*/ 0 w 2099"/>
              <a:gd name="T5" fmla="*/ 10 h 807"/>
              <a:gd name="T6" fmla="*/ 1455 w 2099"/>
              <a:gd name="T7" fmla="*/ 10 h 807"/>
              <a:gd name="T8" fmla="*/ 2091 w 2099"/>
              <a:gd name="T9" fmla="*/ 807 h 807"/>
              <a:gd name="T10" fmla="*/ 2099 w 2099"/>
              <a:gd name="T11" fmla="*/ 802 h 807"/>
              <a:gd name="T12" fmla="*/ 1460 w 2099"/>
              <a:gd name="T13" fmla="*/ 0 h 807"/>
              <a:gd name="connsiteX0" fmla="*/ 12405 w 15449"/>
              <a:gd name="connsiteY0" fmla="*/ 330 h 10330"/>
              <a:gd name="connsiteX1" fmla="*/ 5449 w 15449"/>
              <a:gd name="connsiteY1" fmla="*/ 330 h 10330"/>
              <a:gd name="connsiteX2" fmla="*/ 0 w 15449"/>
              <a:gd name="connsiteY2" fmla="*/ 0 h 10330"/>
              <a:gd name="connsiteX3" fmla="*/ 12381 w 15449"/>
              <a:gd name="connsiteY3" fmla="*/ 454 h 10330"/>
              <a:gd name="connsiteX4" fmla="*/ 15411 w 15449"/>
              <a:gd name="connsiteY4" fmla="*/ 10330 h 10330"/>
              <a:gd name="connsiteX5" fmla="*/ 15449 w 15449"/>
              <a:gd name="connsiteY5" fmla="*/ 10268 h 10330"/>
              <a:gd name="connsiteX6" fmla="*/ 12405 w 15449"/>
              <a:gd name="connsiteY6" fmla="*/ 330 h 10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49" h="10330">
                <a:moveTo>
                  <a:pt x="12405" y="330"/>
                </a:moveTo>
                <a:lnTo>
                  <a:pt x="5449" y="330"/>
                </a:lnTo>
                <a:lnTo>
                  <a:pt x="0" y="0"/>
                </a:lnTo>
                <a:lnTo>
                  <a:pt x="12381" y="454"/>
                </a:lnTo>
                <a:lnTo>
                  <a:pt x="15411" y="10330"/>
                </a:lnTo>
                <a:cubicBezTo>
                  <a:pt x="15424" y="10309"/>
                  <a:pt x="15436" y="10289"/>
                  <a:pt x="15449" y="10268"/>
                </a:cubicBezTo>
                <a:lnTo>
                  <a:pt x="12405" y="330"/>
                </a:lnTo>
                <a:close/>
              </a:path>
            </a:pathLst>
          </a:custGeom>
          <a:solidFill>
            <a:srgbClr val="58B7B2"/>
          </a:solidFill>
          <a:ln w="12700">
            <a:solidFill>
              <a:schemeClr val="bg1">
                <a:lumMod val="50000"/>
              </a:schemeClr>
            </a:solidFill>
          </a:ln>
        </p:spPr>
        <p:txBody>
          <a:bodyPr vert="horz" wrap="square" lIns="68564" tIns="34282" rIns="68564" bIns="34282" numCol="1" anchor="t" anchorCtr="0" compatLnSpc="1"/>
          <a:lstStyle>
            <a:defPPr>
              <a:defRPr lang="en-US"/>
            </a:defPPr>
            <a:lvl1pPr marL="0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6870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3105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69975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6210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83080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9950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96185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3055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43" name="Freeform 29"/>
          <p:cNvSpPr>
            <a:spLocks noEditPoints="1"/>
          </p:cNvSpPr>
          <p:nvPr/>
        </p:nvSpPr>
        <p:spPr bwMode="auto">
          <a:xfrm>
            <a:off x="5378979" y="2969500"/>
            <a:ext cx="1081985" cy="1153893"/>
          </a:xfrm>
          <a:custGeom>
            <a:avLst/>
            <a:gdLst>
              <a:gd name="T0" fmla="*/ 127 w 358"/>
              <a:gd name="T1" fmla="*/ 292 h 382"/>
              <a:gd name="T2" fmla="*/ 322 w 358"/>
              <a:gd name="T3" fmla="*/ 63 h 382"/>
              <a:gd name="T4" fmla="*/ 333 w 358"/>
              <a:gd name="T5" fmla="*/ 113 h 382"/>
              <a:gd name="T6" fmla="*/ 336 w 358"/>
              <a:gd name="T7" fmla="*/ 178 h 382"/>
              <a:gd name="T8" fmla="*/ 338 w 358"/>
              <a:gd name="T9" fmla="*/ 245 h 382"/>
              <a:gd name="T10" fmla="*/ 321 w 358"/>
              <a:gd name="T11" fmla="*/ 314 h 382"/>
              <a:gd name="T12" fmla="*/ 271 w 358"/>
              <a:gd name="T13" fmla="*/ 382 h 382"/>
              <a:gd name="T14" fmla="*/ 172 w 358"/>
              <a:gd name="T15" fmla="*/ 226 h 382"/>
              <a:gd name="T16" fmla="*/ 123 w 358"/>
              <a:gd name="T17" fmla="*/ 197 h 382"/>
              <a:gd name="T18" fmla="*/ 125 w 358"/>
              <a:gd name="T19" fmla="*/ 208 h 382"/>
              <a:gd name="T20" fmla="*/ 174 w 358"/>
              <a:gd name="T21" fmla="*/ 236 h 382"/>
              <a:gd name="T22" fmla="*/ 172 w 358"/>
              <a:gd name="T23" fmla="*/ 226 h 382"/>
              <a:gd name="T24" fmla="*/ 288 w 358"/>
              <a:gd name="T25" fmla="*/ 136 h 382"/>
              <a:gd name="T26" fmla="*/ 263 w 358"/>
              <a:gd name="T27" fmla="*/ 125 h 382"/>
              <a:gd name="T28" fmla="*/ 171 w 358"/>
              <a:gd name="T29" fmla="*/ 70 h 382"/>
              <a:gd name="T30" fmla="*/ 148 w 358"/>
              <a:gd name="T31" fmla="*/ 54 h 382"/>
              <a:gd name="T32" fmla="*/ 171 w 358"/>
              <a:gd name="T33" fmla="*/ 70 h 382"/>
              <a:gd name="T34" fmla="*/ 204 w 358"/>
              <a:gd name="T35" fmla="*/ 39 h 382"/>
              <a:gd name="T36" fmla="*/ 193 w 358"/>
              <a:gd name="T37" fmla="*/ 64 h 382"/>
              <a:gd name="T38" fmla="*/ 258 w 358"/>
              <a:gd name="T39" fmla="*/ 103 h 382"/>
              <a:gd name="T40" fmla="*/ 274 w 358"/>
              <a:gd name="T41" fmla="*/ 80 h 382"/>
              <a:gd name="T42" fmla="*/ 258 w 358"/>
              <a:gd name="T43" fmla="*/ 103 h 382"/>
              <a:gd name="T44" fmla="*/ 249 w 358"/>
              <a:gd name="T45" fmla="*/ 55 h 382"/>
              <a:gd name="T46" fmla="*/ 226 w 358"/>
              <a:gd name="T47" fmla="*/ 71 h 382"/>
              <a:gd name="T48" fmla="*/ 182 w 358"/>
              <a:gd name="T49" fmla="*/ 209 h 382"/>
              <a:gd name="T50" fmla="*/ 133 w 358"/>
              <a:gd name="T51" fmla="*/ 180 h 382"/>
              <a:gd name="T52" fmla="*/ 135 w 358"/>
              <a:gd name="T53" fmla="*/ 190 h 382"/>
              <a:gd name="T54" fmla="*/ 184 w 358"/>
              <a:gd name="T55" fmla="*/ 219 h 382"/>
              <a:gd name="T56" fmla="*/ 182 w 358"/>
              <a:gd name="T57" fmla="*/ 209 h 382"/>
              <a:gd name="T58" fmla="*/ 157 w 358"/>
              <a:gd name="T59" fmla="*/ 104 h 382"/>
              <a:gd name="T60" fmla="*/ 186 w 358"/>
              <a:gd name="T61" fmla="*/ 195 h 382"/>
              <a:gd name="T62" fmla="*/ 222 w 358"/>
              <a:gd name="T63" fmla="*/ 90 h 382"/>
              <a:gd name="T64" fmla="*/ 136 w 358"/>
              <a:gd name="T65" fmla="*/ 238 h 382"/>
              <a:gd name="T66" fmla="*/ 129 w 358"/>
              <a:gd name="T67" fmla="*/ 216 h 3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58" h="382">
                <a:moveTo>
                  <a:pt x="131" y="382"/>
                </a:moveTo>
                <a:cubicBezTo>
                  <a:pt x="135" y="352"/>
                  <a:pt x="135" y="320"/>
                  <a:pt x="127" y="292"/>
                </a:cubicBezTo>
                <a:cubicBezTo>
                  <a:pt x="0" y="220"/>
                  <a:pt x="34" y="56"/>
                  <a:pt x="140" y="23"/>
                </a:cubicBezTo>
                <a:cubicBezTo>
                  <a:pt x="196" y="0"/>
                  <a:pt x="272" y="14"/>
                  <a:pt x="322" y="63"/>
                </a:cubicBezTo>
                <a:cubicBezTo>
                  <a:pt x="358" y="99"/>
                  <a:pt x="340" y="109"/>
                  <a:pt x="340" y="109"/>
                </a:cubicBezTo>
                <a:cubicBezTo>
                  <a:pt x="333" y="113"/>
                  <a:pt x="333" y="113"/>
                  <a:pt x="333" y="113"/>
                </a:cubicBezTo>
                <a:cubicBezTo>
                  <a:pt x="337" y="130"/>
                  <a:pt x="345" y="162"/>
                  <a:pt x="344" y="166"/>
                </a:cubicBezTo>
                <a:cubicBezTo>
                  <a:pt x="342" y="172"/>
                  <a:pt x="336" y="178"/>
                  <a:pt x="336" y="178"/>
                </a:cubicBezTo>
                <a:cubicBezTo>
                  <a:pt x="354" y="239"/>
                  <a:pt x="354" y="239"/>
                  <a:pt x="354" y="239"/>
                </a:cubicBezTo>
                <a:cubicBezTo>
                  <a:pt x="338" y="245"/>
                  <a:pt x="338" y="245"/>
                  <a:pt x="338" y="245"/>
                </a:cubicBezTo>
                <a:cubicBezTo>
                  <a:pt x="341" y="265"/>
                  <a:pt x="343" y="281"/>
                  <a:pt x="341" y="300"/>
                </a:cubicBezTo>
                <a:cubicBezTo>
                  <a:pt x="341" y="304"/>
                  <a:pt x="330" y="313"/>
                  <a:pt x="321" y="314"/>
                </a:cubicBezTo>
                <a:cubicBezTo>
                  <a:pt x="267" y="317"/>
                  <a:pt x="267" y="317"/>
                  <a:pt x="267" y="317"/>
                </a:cubicBezTo>
                <a:cubicBezTo>
                  <a:pt x="271" y="382"/>
                  <a:pt x="271" y="382"/>
                  <a:pt x="271" y="382"/>
                </a:cubicBezTo>
                <a:cubicBezTo>
                  <a:pt x="131" y="382"/>
                  <a:pt x="131" y="382"/>
                  <a:pt x="131" y="382"/>
                </a:cubicBezTo>
                <a:close/>
                <a:moveTo>
                  <a:pt x="172" y="226"/>
                </a:moveTo>
                <a:cubicBezTo>
                  <a:pt x="132" y="196"/>
                  <a:pt x="132" y="196"/>
                  <a:pt x="132" y="196"/>
                </a:cubicBezTo>
                <a:cubicBezTo>
                  <a:pt x="129" y="193"/>
                  <a:pt x="125" y="194"/>
                  <a:pt x="123" y="197"/>
                </a:cubicBezTo>
                <a:cubicBezTo>
                  <a:pt x="123" y="197"/>
                  <a:pt x="123" y="197"/>
                  <a:pt x="123" y="197"/>
                </a:cubicBezTo>
                <a:cubicBezTo>
                  <a:pt x="121" y="201"/>
                  <a:pt x="122" y="205"/>
                  <a:pt x="125" y="208"/>
                </a:cubicBezTo>
                <a:cubicBezTo>
                  <a:pt x="165" y="238"/>
                  <a:pt x="165" y="238"/>
                  <a:pt x="165" y="238"/>
                </a:cubicBezTo>
                <a:cubicBezTo>
                  <a:pt x="168" y="240"/>
                  <a:pt x="172" y="239"/>
                  <a:pt x="174" y="236"/>
                </a:cubicBezTo>
                <a:cubicBezTo>
                  <a:pt x="174" y="236"/>
                  <a:pt x="174" y="236"/>
                  <a:pt x="174" y="236"/>
                </a:cubicBezTo>
                <a:cubicBezTo>
                  <a:pt x="176" y="233"/>
                  <a:pt x="175" y="228"/>
                  <a:pt x="172" y="226"/>
                </a:cubicBezTo>
                <a:close/>
                <a:moveTo>
                  <a:pt x="263" y="136"/>
                </a:moveTo>
                <a:cubicBezTo>
                  <a:pt x="288" y="136"/>
                  <a:pt x="288" y="136"/>
                  <a:pt x="288" y="136"/>
                </a:cubicBezTo>
                <a:cubicBezTo>
                  <a:pt x="288" y="125"/>
                  <a:pt x="288" y="125"/>
                  <a:pt x="288" y="125"/>
                </a:cubicBezTo>
                <a:cubicBezTo>
                  <a:pt x="263" y="125"/>
                  <a:pt x="263" y="125"/>
                  <a:pt x="263" y="125"/>
                </a:cubicBezTo>
                <a:cubicBezTo>
                  <a:pt x="263" y="136"/>
                  <a:pt x="263" y="136"/>
                  <a:pt x="263" y="136"/>
                </a:cubicBezTo>
                <a:close/>
                <a:moveTo>
                  <a:pt x="171" y="70"/>
                </a:moveTo>
                <a:cubicBezTo>
                  <a:pt x="158" y="48"/>
                  <a:pt x="158" y="48"/>
                  <a:pt x="158" y="48"/>
                </a:cubicBezTo>
                <a:cubicBezTo>
                  <a:pt x="148" y="54"/>
                  <a:pt x="148" y="54"/>
                  <a:pt x="148" y="54"/>
                </a:cubicBezTo>
                <a:cubicBezTo>
                  <a:pt x="161" y="76"/>
                  <a:pt x="161" y="76"/>
                  <a:pt x="161" y="76"/>
                </a:cubicBezTo>
                <a:cubicBezTo>
                  <a:pt x="171" y="70"/>
                  <a:pt x="171" y="70"/>
                  <a:pt x="171" y="70"/>
                </a:cubicBezTo>
                <a:close/>
                <a:moveTo>
                  <a:pt x="204" y="64"/>
                </a:moveTo>
                <a:cubicBezTo>
                  <a:pt x="204" y="39"/>
                  <a:pt x="204" y="39"/>
                  <a:pt x="204" y="39"/>
                </a:cubicBezTo>
                <a:cubicBezTo>
                  <a:pt x="193" y="39"/>
                  <a:pt x="193" y="39"/>
                  <a:pt x="193" y="39"/>
                </a:cubicBezTo>
                <a:cubicBezTo>
                  <a:pt x="193" y="64"/>
                  <a:pt x="193" y="64"/>
                  <a:pt x="193" y="64"/>
                </a:cubicBezTo>
                <a:cubicBezTo>
                  <a:pt x="204" y="64"/>
                  <a:pt x="204" y="64"/>
                  <a:pt x="204" y="64"/>
                </a:cubicBezTo>
                <a:close/>
                <a:moveTo>
                  <a:pt x="258" y="103"/>
                </a:moveTo>
                <a:cubicBezTo>
                  <a:pt x="279" y="90"/>
                  <a:pt x="279" y="90"/>
                  <a:pt x="279" y="90"/>
                </a:cubicBezTo>
                <a:cubicBezTo>
                  <a:pt x="274" y="80"/>
                  <a:pt x="274" y="80"/>
                  <a:pt x="274" y="80"/>
                </a:cubicBezTo>
                <a:cubicBezTo>
                  <a:pt x="252" y="93"/>
                  <a:pt x="252" y="93"/>
                  <a:pt x="252" y="93"/>
                </a:cubicBezTo>
                <a:cubicBezTo>
                  <a:pt x="258" y="103"/>
                  <a:pt x="258" y="103"/>
                  <a:pt x="258" y="103"/>
                </a:cubicBezTo>
                <a:close/>
                <a:moveTo>
                  <a:pt x="236" y="76"/>
                </a:moveTo>
                <a:cubicBezTo>
                  <a:pt x="249" y="55"/>
                  <a:pt x="249" y="55"/>
                  <a:pt x="249" y="55"/>
                </a:cubicBezTo>
                <a:cubicBezTo>
                  <a:pt x="239" y="49"/>
                  <a:pt x="239" y="49"/>
                  <a:pt x="239" y="49"/>
                </a:cubicBezTo>
                <a:cubicBezTo>
                  <a:pt x="226" y="71"/>
                  <a:pt x="226" y="71"/>
                  <a:pt x="226" y="71"/>
                </a:cubicBezTo>
                <a:cubicBezTo>
                  <a:pt x="236" y="76"/>
                  <a:pt x="236" y="76"/>
                  <a:pt x="236" y="76"/>
                </a:cubicBezTo>
                <a:close/>
                <a:moveTo>
                  <a:pt x="182" y="209"/>
                </a:moveTo>
                <a:cubicBezTo>
                  <a:pt x="142" y="178"/>
                  <a:pt x="142" y="178"/>
                  <a:pt x="142" y="178"/>
                </a:cubicBezTo>
                <a:cubicBezTo>
                  <a:pt x="139" y="176"/>
                  <a:pt x="135" y="177"/>
                  <a:pt x="133" y="180"/>
                </a:cubicBezTo>
                <a:cubicBezTo>
                  <a:pt x="133" y="180"/>
                  <a:pt x="133" y="180"/>
                  <a:pt x="133" y="180"/>
                </a:cubicBezTo>
                <a:cubicBezTo>
                  <a:pt x="131" y="183"/>
                  <a:pt x="132" y="188"/>
                  <a:pt x="135" y="190"/>
                </a:cubicBezTo>
                <a:cubicBezTo>
                  <a:pt x="175" y="221"/>
                  <a:pt x="175" y="221"/>
                  <a:pt x="175" y="221"/>
                </a:cubicBezTo>
                <a:cubicBezTo>
                  <a:pt x="178" y="223"/>
                  <a:pt x="182" y="222"/>
                  <a:pt x="184" y="219"/>
                </a:cubicBezTo>
                <a:cubicBezTo>
                  <a:pt x="184" y="219"/>
                  <a:pt x="184" y="219"/>
                  <a:pt x="184" y="219"/>
                </a:cubicBezTo>
                <a:cubicBezTo>
                  <a:pt x="186" y="216"/>
                  <a:pt x="185" y="211"/>
                  <a:pt x="182" y="209"/>
                </a:cubicBezTo>
                <a:close/>
                <a:moveTo>
                  <a:pt x="222" y="90"/>
                </a:moveTo>
                <a:cubicBezTo>
                  <a:pt x="198" y="76"/>
                  <a:pt x="169" y="83"/>
                  <a:pt x="157" y="104"/>
                </a:cubicBezTo>
                <a:cubicBezTo>
                  <a:pt x="144" y="126"/>
                  <a:pt x="160" y="151"/>
                  <a:pt x="149" y="174"/>
                </a:cubicBezTo>
                <a:cubicBezTo>
                  <a:pt x="186" y="195"/>
                  <a:pt x="186" y="195"/>
                  <a:pt x="186" y="195"/>
                </a:cubicBezTo>
                <a:cubicBezTo>
                  <a:pt x="200" y="174"/>
                  <a:pt x="229" y="176"/>
                  <a:pt x="242" y="154"/>
                </a:cubicBezTo>
                <a:cubicBezTo>
                  <a:pt x="255" y="132"/>
                  <a:pt x="245" y="104"/>
                  <a:pt x="222" y="90"/>
                </a:cubicBezTo>
                <a:close/>
                <a:moveTo>
                  <a:pt x="129" y="216"/>
                </a:moveTo>
                <a:cubicBezTo>
                  <a:pt x="125" y="224"/>
                  <a:pt x="128" y="233"/>
                  <a:pt x="136" y="238"/>
                </a:cubicBezTo>
                <a:cubicBezTo>
                  <a:pt x="142" y="241"/>
                  <a:pt x="150" y="240"/>
                  <a:pt x="155" y="236"/>
                </a:cubicBezTo>
                <a:lnTo>
                  <a:pt x="129" y="216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8" tIns="45708" rIns="91418" bIns="45708"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713105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870" algn="l" defTabSz="713105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105" algn="l" defTabSz="713105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975" algn="l" defTabSz="713105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210" algn="l" defTabSz="713105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105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950" algn="l" defTabSz="713105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185" algn="l" defTabSz="713105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3055" algn="l" defTabSz="713105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44" name="组合 43"/>
          <p:cNvGrpSpPr/>
          <p:nvPr/>
        </p:nvGrpSpPr>
        <p:grpSpPr>
          <a:xfrm>
            <a:off x="5402071" y="1814826"/>
            <a:ext cx="2293718" cy="1364494"/>
            <a:chOff x="4032052" y="941389"/>
            <a:chExt cx="2293718" cy="1364494"/>
          </a:xfrm>
          <a:solidFill>
            <a:schemeClr val="accent1"/>
          </a:solidFill>
        </p:grpSpPr>
        <p:sp>
          <p:nvSpPr>
            <p:cNvPr id="56" name="Freeform 27"/>
            <p:cNvSpPr/>
            <p:nvPr/>
          </p:nvSpPr>
          <p:spPr bwMode="auto">
            <a:xfrm>
              <a:off x="4032052" y="941389"/>
              <a:ext cx="2293718" cy="1364494"/>
            </a:xfrm>
            <a:custGeom>
              <a:avLst/>
              <a:gdLst>
                <a:gd name="T0" fmla="*/ 1978 w 2605"/>
                <a:gd name="T1" fmla="*/ 494 h 1551"/>
                <a:gd name="T2" fmla="*/ 668 w 2605"/>
                <a:gd name="T3" fmla="*/ 0 h 1551"/>
                <a:gd name="T4" fmla="*/ 0 w 2605"/>
                <a:gd name="T5" fmla="*/ 115 h 1551"/>
                <a:gd name="T6" fmla="*/ 668 w 2605"/>
                <a:gd name="T7" fmla="*/ 357 h 1551"/>
                <a:gd name="T8" fmla="*/ 1148 w 2605"/>
                <a:gd name="T9" fmla="*/ 1328 h 1551"/>
                <a:gd name="T10" fmla="*/ 1150 w 2605"/>
                <a:gd name="T11" fmla="*/ 1332 h 1551"/>
                <a:gd name="T12" fmla="*/ 2605 w 2605"/>
                <a:gd name="T13" fmla="*/ 1551 h 1551"/>
                <a:gd name="T14" fmla="*/ 1978 w 2605"/>
                <a:gd name="T15" fmla="*/ 494 h 1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05" h="1551">
                  <a:moveTo>
                    <a:pt x="1978" y="494"/>
                  </a:moveTo>
                  <a:cubicBezTo>
                    <a:pt x="1629" y="186"/>
                    <a:pt x="1170" y="0"/>
                    <a:pt x="668" y="0"/>
                  </a:cubicBezTo>
                  <a:cubicBezTo>
                    <a:pt x="434" y="0"/>
                    <a:pt x="209" y="41"/>
                    <a:pt x="0" y="115"/>
                  </a:cubicBezTo>
                  <a:cubicBezTo>
                    <a:pt x="338" y="69"/>
                    <a:pt x="581" y="202"/>
                    <a:pt x="668" y="357"/>
                  </a:cubicBezTo>
                  <a:cubicBezTo>
                    <a:pt x="797" y="584"/>
                    <a:pt x="1122" y="1273"/>
                    <a:pt x="1148" y="1328"/>
                  </a:cubicBezTo>
                  <a:cubicBezTo>
                    <a:pt x="1150" y="1332"/>
                    <a:pt x="1150" y="1332"/>
                    <a:pt x="1150" y="1332"/>
                  </a:cubicBezTo>
                  <a:cubicBezTo>
                    <a:pt x="2605" y="1551"/>
                    <a:pt x="2605" y="1551"/>
                    <a:pt x="2605" y="1551"/>
                  </a:cubicBezTo>
                  <a:cubicBezTo>
                    <a:pt x="2512" y="1134"/>
                    <a:pt x="2288" y="766"/>
                    <a:pt x="1978" y="49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713105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870" algn="l" defTabSz="713105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105" algn="l" defTabSz="713105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975" algn="l" defTabSz="713105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210" algn="l" defTabSz="713105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105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950" algn="l" defTabSz="713105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185" algn="l" defTabSz="713105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3055" algn="l" defTabSz="713105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7" name="文本框 100"/>
            <p:cNvSpPr txBox="1"/>
            <p:nvPr/>
          </p:nvSpPr>
          <p:spPr>
            <a:xfrm>
              <a:off x="5025072" y="1274708"/>
              <a:ext cx="542456" cy="561692"/>
            </a:xfrm>
            <a:prstGeom prst="rect">
              <a:avLst/>
            </a:prstGeom>
            <a:grpFill/>
          </p:spPr>
          <p:txBody>
            <a:bodyPr wrap="none" lIns="68580" tIns="34290" rIns="68580" bIns="34290" rtlCol="0">
              <a:spAutoFit/>
            </a:bodyPr>
            <a:lstStyle>
              <a:defPPr>
                <a:defRPr lang="en-US"/>
              </a:defPPr>
              <a:lvl1pPr marL="0" algn="l" defTabSz="713105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870" algn="l" defTabSz="713105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105" algn="l" defTabSz="713105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975" algn="l" defTabSz="713105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210" algn="l" defTabSz="713105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105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950" algn="l" defTabSz="713105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185" algn="l" defTabSz="713105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3055" algn="l" defTabSz="713105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3200" b="1">
                  <a:solidFill>
                    <a:schemeClr val="bg1"/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02</a:t>
              </a:r>
              <a:endParaRPr lang="zh-CN" altLang="en-US" sz="3200" b="1" dirty="0">
                <a:solidFill>
                  <a:schemeClr val="bg1"/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6658971" y="2519078"/>
            <a:ext cx="1139524" cy="2572483"/>
            <a:chOff x="5288951" y="1645643"/>
            <a:chExt cx="1139524" cy="2572483"/>
          </a:xfrm>
          <a:solidFill>
            <a:schemeClr val="accent1"/>
          </a:solidFill>
        </p:grpSpPr>
        <p:sp>
          <p:nvSpPr>
            <p:cNvPr id="54" name="Freeform 28"/>
            <p:cNvSpPr/>
            <p:nvPr/>
          </p:nvSpPr>
          <p:spPr bwMode="auto">
            <a:xfrm>
              <a:off x="5288951" y="1645643"/>
              <a:ext cx="1139524" cy="2572483"/>
            </a:xfrm>
            <a:custGeom>
              <a:avLst/>
              <a:gdLst>
                <a:gd name="T0" fmla="*/ 1139 w 1295"/>
                <a:gd name="T1" fmla="*/ 613 h 2922"/>
                <a:gd name="T2" fmla="*/ 826 w 1295"/>
                <a:gd name="T3" fmla="*/ 0 h 2922"/>
                <a:gd name="T4" fmla="*/ 779 w 1295"/>
                <a:gd name="T5" fmla="*/ 710 h 2922"/>
                <a:gd name="T6" fmla="*/ 4 w 1295"/>
                <a:gd name="T7" fmla="*/ 1467 h 2922"/>
                <a:gd name="T8" fmla="*/ 0 w 1295"/>
                <a:gd name="T9" fmla="*/ 1470 h 2922"/>
                <a:gd name="T10" fmla="*/ 242 w 1295"/>
                <a:gd name="T11" fmla="*/ 2922 h 2922"/>
                <a:gd name="T12" fmla="*/ 1054 w 1295"/>
                <a:gd name="T13" fmla="*/ 1998 h 2922"/>
                <a:gd name="T14" fmla="*/ 1139 w 1295"/>
                <a:gd name="T15" fmla="*/ 613 h 29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95" h="2922">
                  <a:moveTo>
                    <a:pt x="1139" y="613"/>
                  </a:moveTo>
                  <a:cubicBezTo>
                    <a:pt x="1067" y="390"/>
                    <a:pt x="962" y="176"/>
                    <a:pt x="826" y="0"/>
                  </a:cubicBezTo>
                  <a:cubicBezTo>
                    <a:pt x="974" y="307"/>
                    <a:pt x="900" y="580"/>
                    <a:pt x="779" y="710"/>
                  </a:cubicBezTo>
                  <a:cubicBezTo>
                    <a:pt x="603" y="903"/>
                    <a:pt x="49" y="1425"/>
                    <a:pt x="4" y="1467"/>
                  </a:cubicBezTo>
                  <a:cubicBezTo>
                    <a:pt x="0" y="1470"/>
                    <a:pt x="0" y="1470"/>
                    <a:pt x="0" y="1470"/>
                  </a:cubicBezTo>
                  <a:cubicBezTo>
                    <a:pt x="242" y="2922"/>
                    <a:pt x="242" y="2922"/>
                    <a:pt x="242" y="2922"/>
                  </a:cubicBezTo>
                  <a:cubicBezTo>
                    <a:pt x="610" y="2704"/>
                    <a:pt x="891" y="2377"/>
                    <a:pt x="1054" y="1998"/>
                  </a:cubicBezTo>
                  <a:cubicBezTo>
                    <a:pt x="1239" y="1571"/>
                    <a:pt x="1295" y="1091"/>
                    <a:pt x="1139" y="61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>
                  <a:solidFill>
                    <a:schemeClr val="lt1"/>
                  </a:solidFill>
                </a:defRPr>
              </a:defPPr>
              <a:lvl1pPr marL="0" algn="l" defTabSz="713105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56870" algn="l" defTabSz="713105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713105" algn="l" defTabSz="713105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69975" algn="l" defTabSz="713105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426210" algn="l" defTabSz="713105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105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139950" algn="l" defTabSz="713105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96185" algn="l" defTabSz="713105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853055" algn="l" defTabSz="713105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55" name="文本框 100"/>
            <p:cNvSpPr txBox="1"/>
            <p:nvPr/>
          </p:nvSpPr>
          <p:spPr>
            <a:xfrm>
              <a:off x="5557572" y="2756390"/>
              <a:ext cx="542456" cy="561692"/>
            </a:xfrm>
            <a:prstGeom prst="rect">
              <a:avLst/>
            </a:prstGeom>
            <a:grpFill/>
          </p:spPr>
          <p:txBody>
            <a:bodyPr wrap="none" lIns="68580" tIns="34290" rIns="68580" bIns="34290" rtlCol="0">
              <a:spAutoFit/>
            </a:bodyPr>
            <a:lstStyle>
              <a:defPPr>
                <a:defRPr lang="en-US"/>
              </a:defPPr>
              <a:lvl1pPr marL="0" algn="l" defTabSz="713105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870" algn="l" defTabSz="713105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105" algn="l" defTabSz="713105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975" algn="l" defTabSz="713105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210" algn="l" defTabSz="713105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105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950" algn="l" defTabSz="713105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185" algn="l" defTabSz="713105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3055" algn="l" defTabSz="713105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3200" b="1">
                  <a:solidFill>
                    <a:schemeClr val="bg1"/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03</a:t>
              </a:r>
              <a:endParaRPr lang="zh-CN" altLang="en-US" sz="3200" b="1" dirty="0">
                <a:solidFill>
                  <a:schemeClr val="bg1"/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4832117" y="4299275"/>
            <a:ext cx="2596938" cy="1066162"/>
            <a:chOff x="3462098" y="3425841"/>
            <a:chExt cx="2596938" cy="1066162"/>
          </a:xfrm>
          <a:solidFill>
            <a:schemeClr val="accent1"/>
          </a:solidFill>
        </p:grpSpPr>
        <p:sp>
          <p:nvSpPr>
            <p:cNvPr id="52" name="Freeform 29"/>
            <p:cNvSpPr/>
            <p:nvPr/>
          </p:nvSpPr>
          <p:spPr bwMode="auto">
            <a:xfrm>
              <a:off x="3462098" y="3425841"/>
              <a:ext cx="2596938" cy="1066162"/>
            </a:xfrm>
            <a:custGeom>
              <a:avLst/>
              <a:gdLst>
                <a:gd name="T0" fmla="*/ 2269 w 2952"/>
                <a:gd name="T1" fmla="*/ 506 h 1208"/>
                <a:gd name="T2" fmla="*/ 1310 w 2952"/>
                <a:gd name="T3" fmla="*/ 2 h 1208"/>
                <a:gd name="T4" fmla="*/ 1306 w 2952"/>
                <a:gd name="T5" fmla="*/ 0 h 1208"/>
                <a:gd name="T6" fmla="*/ 0 w 2952"/>
                <a:gd name="T7" fmla="*/ 678 h 1208"/>
                <a:gd name="T8" fmla="*/ 1129 w 2952"/>
                <a:gd name="T9" fmla="*/ 1165 h 1208"/>
                <a:gd name="T10" fmla="*/ 2479 w 2952"/>
                <a:gd name="T11" fmla="*/ 795 h 1208"/>
                <a:gd name="T12" fmla="*/ 2952 w 2952"/>
                <a:gd name="T13" fmla="*/ 309 h 1208"/>
                <a:gd name="T14" fmla="*/ 2269 w 2952"/>
                <a:gd name="T15" fmla="*/ 506 h 1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52" h="1208">
                  <a:moveTo>
                    <a:pt x="2269" y="506"/>
                  </a:moveTo>
                  <a:cubicBezTo>
                    <a:pt x="2032" y="398"/>
                    <a:pt x="1364" y="31"/>
                    <a:pt x="1310" y="2"/>
                  </a:cubicBezTo>
                  <a:cubicBezTo>
                    <a:pt x="1306" y="0"/>
                    <a:pt x="1306" y="0"/>
                    <a:pt x="1306" y="0"/>
                  </a:cubicBezTo>
                  <a:cubicBezTo>
                    <a:pt x="0" y="678"/>
                    <a:pt x="0" y="678"/>
                    <a:pt x="0" y="678"/>
                  </a:cubicBezTo>
                  <a:cubicBezTo>
                    <a:pt x="321" y="961"/>
                    <a:pt x="718" y="1127"/>
                    <a:pt x="1129" y="1165"/>
                  </a:cubicBezTo>
                  <a:cubicBezTo>
                    <a:pt x="1592" y="1208"/>
                    <a:pt x="2073" y="1090"/>
                    <a:pt x="2479" y="795"/>
                  </a:cubicBezTo>
                  <a:cubicBezTo>
                    <a:pt x="2669" y="657"/>
                    <a:pt x="2826" y="492"/>
                    <a:pt x="2952" y="309"/>
                  </a:cubicBezTo>
                  <a:cubicBezTo>
                    <a:pt x="2706" y="544"/>
                    <a:pt x="2431" y="580"/>
                    <a:pt x="2269" y="50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713105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870" algn="l" defTabSz="713105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105" algn="l" defTabSz="713105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975" algn="l" defTabSz="713105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210" algn="l" defTabSz="713105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105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950" algn="l" defTabSz="713105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185" algn="l" defTabSz="713105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3055" algn="l" defTabSz="713105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3" name="文本框 100"/>
            <p:cNvSpPr txBox="1"/>
            <p:nvPr/>
          </p:nvSpPr>
          <p:spPr>
            <a:xfrm>
              <a:off x="4294360" y="3656434"/>
              <a:ext cx="542456" cy="561692"/>
            </a:xfrm>
            <a:prstGeom prst="rect">
              <a:avLst/>
            </a:prstGeom>
            <a:grpFill/>
          </p:spPr>
          <p:txBody>
            <a:bodyPr wrap="none" lIns="68580" tIns="34290" rIns="68580" bIns="34290" rtlCol="0">
              <a:spAutoFit/>
            </a:bodyPr>
            <a:lstStyle>
              <a:defPPr>
                <a:defRPr lang="en-US"/>
              </a:defPPr>
              <a:lvl1pPr marL="0" algn="l" defTabSz="713105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870" algn="l" defTabSz="713105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105" algn="l" defTabSz="713105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975" algn="l" defTabSz="713105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210" algn="l" defTabSz="713105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105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950" algn="l" defTabSz="713105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185" algn="l" defTabSz="713105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3055" algn="l" defTabSz="713105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3200" b="1" dirty="0">
                  <a:solidFill>
                    <a:schemeClr val="bg1"/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04</a:t>
              </a:r>
              <a:endParaRPr lang="zh-CN" altLang="en-US" sz="3200" b="1" dirty="0">
                <a:solidFill>
                  <a:schemeClr val="bg1"/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4198971" y="2895656"/>
            <a:ext cx="1291132" cy="2367076"/>
            <a:chOff x="2828951" y="2022222"/>
            <a:chExt cx="1291132" cy="2367076"/>
          </a:xfrm>
          <a:solidFill>
            <a:schemeClr val="accent1"/>
          </a:solidFill>
        </p:grpSpPr>
        <p:sp>
          <p:nvSpPr>
            <p:cNvPr id="50" name="Freeform 30"/>
            <p:cNvSpPr/>
            <p:nvPr/>
          </p:nvSpPr>
          <p:spPr bwMode="auto">
            <a:xfrm>
              <a:off x="2828951" y="2022222"/>
              <a:ext cx="1291132" cy="2367076"/>
            </a:xfrm>
            <a:custGeom>
              <a:avLst/>
              <a:gdLst>
                <a:gd name="T0" fmla="*/ 1069 w 1468"/>
                <a:gd name="T1" fmla="*/ 2104 h 2692"/>
                <a:gd name="T2" fmla="*/ 1253 w 1468"/>
                <a:gd name="T3" fmla="*/ 1036 h 2692"/>
                <a:gd name="T4" fmla="*/ 1253 w 1468"/>
                <a:gd name="T5" fmla="*/ 1032 h 2692"/>
                <a:gd name="T6" fmla="*/ 204 w 1468"/>
                <a:gd name="T7" fmla="*/ 0 h 2692"/>
                <a:gd name="T8" fmla="*/ 90 w 1468"/>
                <a:gd name="T9" fmla="*/ 1224 h 2692"/>
                <a:gd name="T10" fmla="*/ 860 w 1468"/>
                <a:gd name="T11" fmla="*/ 2393 h 2692"/>
                <a:gd name="T12" fmla="*/ 1468 w 1468"/>
                <a:gd name="T13" fmla="*/ 2692 h 2692"/>
                <a:gd name="T14" fmla="*/ 1069 w 1468"/>
                <a:gd name="T15" fmla="*/ 2104 h 2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68" h="2692">
                  <a:moveTo>
                    <a:pt x="1069" y="2104"/>
                  </a:moveTo>
                  <a:cubicBezTo>
                    <a:pt x="1099" y="1845"/>
                    <a:pt x="1241" y="1097"/>
                    <a:pt x="1253" y="1036"/>
                  </a:cubicBezTo>
                  <a:cubicBezTo>
                    <a:pt x="1253" y="1032"/>
                    <a:pt x="1253" y="1032"/>
                    <a:pt x="1253" y="1032"/>
                  </a:cubicBezTo>
                  <a:cubicBezTo>
                    <a:pt x="204" y="0"/>
                    <a:pt x="204" y="0"/>
                    <a:pt x="204" y="0"/>
                  </a:cubicBezTo>
                  <a:cubicBezTo>
                    <a:pt x="34" y="392"/>
                    <a:pt x="0" y="821"/>
                    <a:pt x="90" y="1224"/>
                  </a:cubicBezTo>
                  <a:cubicBezTo>
                    <a:pt x="192" y="1678"/>
                    <a:pt x="454" y="2098"/>
                    <a:pt x="860" y="2393"/>
                  </a:cubicBezTo>
                  <a:cubicBezTo>
                    <a:pt x="1049" y="2531"/>
                    <a:pt x="1255" y="2630"/>
                    <a:pt x="1468" y="2692"/>
                  </a:cubicBezTo>
                  <a:cubicBezTo>
                    <a:pt x="1168" y="2531"/>
                    <a:pt x="1049" y="2280"/>
                    <a:pt x="1069" y="21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713105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870" algn="l" defTabSz="713105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105" algn="l" defTabSz="713105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975" algn="l" defTabSz="713105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210" algn="l" defTabSz="713105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105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950" algn="l" defTabSz="713105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185" algn="l" defTabSz="713105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3055" algn="l" defTabSz="713105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1" name="文本框 100"/>
            <p:cNvSpPr txBox="1"/>
            <p:nvPr/>
          </p:nvSpPr>
          <p:spPr>
            <a:xfrm>
              <a:off x="3108144" y="2789038"/>
              <a:ext cx="542456" cy="561692"/>
            </a:xfrm>
            <a:prstGeom prst="rect">
              <a:avLst/>
            </a:prstGeom>
            <a:grpFill/>
          </p:spPr>
          <p:txBody>
            <a:bodyPr wrap="none" lIns="68580" tIns="34290" rIns="68580" bIns="34290" rtlCol="0">
              <a:spAutoFit/>
            </a:bodyPr>
            <a:lstStyle>
              <a:defPPr>
                <a:defRPr lang="en-US"/>
              </a:defPPr>
              <a:lvl1pPr marL="0" algn="l" defTabSz="713105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870" algn="l" defTabSz="713105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105" algn="l" defTabSz="713105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975" algn="l" defTabSz="713105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210" algn="l" defTabSz="713105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105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950" algn="l" defTabSz="713105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185" algn="l" defTabSz="713105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3055" algn="l" defTabSz="713105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3200" b="1">
                  <a:solidFill>
                    <a:schemeClr val="bg1"/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05</a:t>
              </a:r>
              <a:endParaRPr lang="zh-CN" altLang="en-US" sz="3200" b="1" dirty="0">
                <a:solidFill>
                  <a:schemeClr val="bg1"/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</p:grpSp>
      <p:sp>
        <p:nvSpPr>
          <p:cNvPr id="48" name="Freeform 31"/>
          <p:cNvSpPr/>
          <p:nvPr/>
        </p:nvSpPr>
        <p:spPr bwMode="auto">
          <a:xfrm>
            <a:off x="4233207" y="2059356"/>
            <a:ext cx="1330258" cy="1555228"/>
          </a:xfrm>
          <a:custGeom>
            <a:avLst/>
            <a:gdLst>
              <a:gd name="T0" fmla="*/ 977 w 1515"/>
              <a:gd name="T1" fmla="*/ 0 h 1764"/>
              <a:gd name="T2" fmla="*/ 103 w 1515"/>
              <a:gd name="T3" fmla="*/ 1093 h 1764"/>
              <a:gd name="T4" fmla="*/ 6 w 1515"/>
              <a:gd name="T5" fmla="*/ 1764 h 1764"/>
              <a:gd name="T6" fmla="*/ 443 w 1515"/>
              <a:gd name="T7" fmla="*/ 1204 h 1764"/>
              <a:gd name="T8" fmla="*/ 1515 w 1515"/>
              <a:gd name="T9" fmla="*/ 1048 h 1764"/>
              <a:gd name="T10" fmla="*/ 977 w 1515"/>
              <a:gd name="T11" fmla="*/ 0 h 17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515" h="1764">
                <a:moveTo>
                  <a:pt x="977" y="0"/>
                </a:moveTo>
                <a:cubicBezTo>
                  <a:pt x="577" y="238"/>
                  <a:pt x="258" y="616"/>
                  <a:pt x="103" y="1093"/>
                </a:cubicBezTo>
                <a:cubicBezTo>
                  <a:pt x="31" y="1316"/>
                  <a:pt x="0" y="1543"/>
                  <a:pt x="6" y="1764"/>
                </a:cubicBezTo>
                <a:cubicBezTo>
                  <a:pt x="67" y="1429"/>
                  <a:pt x="268" y="1239"/>
                  <a:pt x="443" y="1204"/>
                </a:cubicBezTo>
                <a:cubicBezTo>
                  <a:pt x="698" y="1152"/>
                  <a:pt x="1454" y="1056"/>
                  <a:pt x="1515" y="1048"/>
                </a:cubicBezTo>
                <a:lnTo>
                  <a:pt x="97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8" tIns="45708" rIns="91418" bIns="45708"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713105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870" algn="l" defTabSz="713105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105" algn="l" defTabSz="713105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975" algn="l" defTabSz="713105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210" algn="l" defTabSz="713105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105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950" algn="l" defTabSz="713105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185" algn="l" defTabSz="713105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3055" algn="l" defTabSz="713105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49" name="文本框 100"/>
          <p:cNvSpPr txBox="1"/>
          <p:nvPr/>
        </p:nvSpPr>
        <p:spPr>
          <a:xfrm>
            <a:off x="5041268" y="2221049"/>
            <a:ext cx="542424" cy="561676"/>
          </a:xfrm>
          <a:prstGeom prst="rect">
            <a:avLst/>
          </a:prstGeom>
          <a:noFill/>
        </p:spPr>
        <p:txBody>
          <a:bodyPr wrap="none" lIns="68564" tIns="34282" rIns="68564" bIns="34282" rtlCol="0">
            <a:spAutoFit/>
          </a:bodyPr>
          <a:lstStyle>
            <a:defPPr>
              <a:defRPr lang="en-US"/>
            </a:defPPr>
            <a:lvl1pPr marL="0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6870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3105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69975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6210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83080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9950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96185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3055" algn="l" defTabSz="713105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200" b="1" dirty="0">
                <a:solidFill>
                  <a:schemeClr val="bg1"/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rPr>
              <a:t>01</a:t>
            </a:r>
            <a:endParaRPr lang="zh-CN" altLang="en-US" sz="3200" b="1" dirty="0">
              <a:solidFill>
                <a:schemeClr val="bg1"/>
              </a:solidFill>
              <a:latin typeface="+mj-lt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2467814" y="1948746"/>
            <a:ext cx="1313163" cy="430879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zh-CN" altLang="en-US" sz="22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sz="22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1217951" y="2328723"/>
            <a:ext cx="2563026" cy="73723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sz="1400" dirty="0">
                <a:solidFill>
                  <a:prstClr val="black">
                    <a:lumMod val="75000"/>
                    <a:lumOff val="25000"/>
                  </a:prstClr>
                </a:solidFill>
                <a:sym typeface="微软雅黑" panose="020B0503020204020204" pitchFamily="34" charset="-122"/>
              </a:rPr>
              <a:t>点击此处更换文本https://baoyusucai.taobao.com/</a:t>
            </a:r>
            <a:endParaRPr sz="1400" dirty="0">
              <a:solidFill>
                <a:prstClr val="black">
                  <a:lumMod val="75000"/>
                  <a:lumOff val="25000"/>
                </a:prstClr>
              </a:solidFill>
              <a:sym typeface="微软雅黑" panose="020B0503020204020204" pitchFamily="34" charset="-122"/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2260468" y="3530693"/>
            <a:ext cx="1313163" cy="430879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zh-CN" altLang="en-US" sz="22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sz="22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1010605" y="3910670"/>
            <a:ext cx="2563026" cy="73723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sz="1400" dirty="0">
                <a:solidFill>
                  <a:prstClr val="black">
                    <a:lumMod val="75000"/>
                    <a:lumOff val="25000"/>
                  </a:prstClr>
                </a:solidFill>
                <a:sym typeface="微软雅黑" panose="020B0503020204020204" pitchFamily="34" charset="-122"/>
              </a:rPr>
              <a:t>点击此处更换文本https://baoyusucai.taobao.com/</a:t>
            </a:r>
            <a:endParaRPr sz="1400" dirty="0">
              <a:solidFill>
                <a:prstClr val="black">
                  <a:lumMod val="75000"/>
                  <a:lumOff val="25000"/>
                </a:prstClr>
              </a:solidFill>
              <a:sym typeface="微软雅黑" panose="020B0503020204020204" pitchFamily="34" charset="-122"/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7612526" y="1510299"/>
            <a:ext cx="1313163" cy="430879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2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sz="22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7612526" y="1914176"/>
            <a:ext cx="2563026" cy="73723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sz="1400" dirty="0">
                <a:solidFill>
                  <a:prstClr val="black">
                    <a:lumMod val="75000"/>
                    <a:lumOff val="25000"/>
                  </a:prstClr>
                </a:solidFill>
                <a:sym typeface="微软雅黑" panose="020B0503020204020204" pitchFamily="34" charset="-122"/>
              </a:rPr>
              <a:t>点击此处更换文本https://baoyusucai.taobao.com/</a:t>
            </a:r>
            <a:endParaRPr sz="1400" dirty="0">
              <a:solidFill>
                <a:prstClr val="black">
                  <a:lumMod val="75000"/>
                  <a:lumOff val="25000"/>
                </a:prstClr>
              </a:solidFill>
              <a:sym typeface="微软雅黑" panose="020B0503020204020204" pitchFamily="34" charset="-122"/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8152047" y="3719516"/>
            <a:ext cx="1313163" cy="430879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2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sz="22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8152047" y="4123393"/>
            <a:ext cx="2563026" cy="73723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sz="1400" dirty="0">
                <a:solidFill>
                  <a:prstClr val="black">
                    <a:lumMod val="75000"/>
                    <a:lumOff val="25000"/>
                  </a:prstClr>
                </a:solidFill>
                <a:sym typeface="微软雅黑" panose="020B0503020204020204" pitchFamily="34" charset="-122"/>
              </a:rPr>
              <a:t>点击此处更换文本https://baoyusucai.taobao.com/</a:t>
            </a:r>
            <a:endParaRPr sz="1400" dirty="0">
              <a:solidFill>
                <a:prstClr val="black">
                  <a:lumMod val="75000"/>
                  <a:lumOff val="25000"/>
                </a:prstClr>
              </a:solidFill>
              <a:sym typeface="微软雅黑" panose="020B0503020204020204" pitchFamily="34" charset="-122"/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7259600" y="5169197"/>
            <a:ext cx="1313163" cy="430879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2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sz="22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7" name="矩形 66"/>
          <p:cNvSpPr/>
          <p:nvPr/>
        </p:nvSpPr>
        <p:spPr>
          <a:xfrm>
            <a:off x="7259599" y="5573074"/>
            <a:ext cx="3191593" cy="52197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sz="1400" dirty="0">
                <a:solidFill>
                  <a:prstClr val="black">
                    <a:lumMod val="75000"/>
                    <a:lumOff val="25000"/>
                  </a:prstClr>
                </a:solidFill>
                <a:sym typeface="微软雅黑" panose="020B0503020204020204" pitchFamily="34" charset="-122"/>
              </a:rPr>
              <a:t>点击此处更换文本https://baoyusucai.taobao.com/</a:t>
            </a:r>
            <a:endParaRPr sz="1400" dirty="0">
              <a:solidFill>
                <a:prstClr val="black">
                  <a:lumMod val="75000"/>
                  <a:lumOff val="25000"/>
                </a:prstClr>
              </a:solidFill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23">
        <p15:prstTrans prst="pageCurlDouble"/>
      </p:transition>
    </mc:Choice>
    <mc:Fallback>
      <p:transition spd="slow" advTm="23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01  </a:t>
            </a:r>
            <a:r>
              <a:rPr lang="zh-CN" altLang="en-US" dirty="0"/>
              <a:t>绪论</a:t>
            </a:r>
            <a:endParaRPr lang="zh-CN" altLang="en-US" dirty="0"/>
          </a:p>
        </p:txBody>
      </p:sp>
      <p:sp>
        <p:nvSpPr>
          <p:cNvPr id="4" name="弧形 3"/>
          <p:cNvSpPr/>
          <p:nvPr/>
        </p:nvSpPr>
        <p:spPr>
          <a:xfrm>
            <a:off x="880974" y="950768"/>
            <a:ext cx="5137018" cy="5137018"/>
          </a:xfrm>
          <a:prstGeom prst="arc">
            <a:avLst>
              <a:gd name="adj1" fmla="val 18743766"/>
              <a:gd name="adj2" fmla="val 2405686"/>
            </a:avLst>
          </a:prstGeom>
          <a:ln w="12700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>
            <a:defPPr>
              <a:defRPr lang="zh-CN">
                <a:solidFill>
                  <a:schemeClr val="tx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prstClr val="black"/>
              </a:solidFill>
              <a:latin typeface="造字工房悦黑（非商用）常规体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056" y="2049125"/>
            <a:ext cx="4429125" cy="3268695"/>
          </a:xfrm>
          <a:prstGeom prst="rect">
            <a:avLst/>
          </a:prstGeom>
        </p:spPr>
      </p:pic>
      <p:grpSp>
        <p:nvGrpSpPr>
          <p:cNvPr id="6" name="组合 5"/>
          <p:cNvGrpSpPr/>
          <p:nvPr/>
        </p:nvGrpSpPr>
        <p:grpSpPr>
          <a:xfrm>
            <a:off x="5008924" y="1531636"/>
            <a:ext cx="651614" cy="651614"/>
            <a:chOff x="4317111" y="1670673"/>
            <a:chExt cx="651614" cy="651614"/>
          </a:xfrm>
        </p:grpSpPr>
        <p:sp>
          <p:nvSpPr>
            <p:cNvPr id="22" name="椭圆 21"/>
            <p:cNvSpPr/>
            <p:nvPr/>
          </p:nvSpPr>
          <p:spPr>
            <a:xfrm>
              <a:off x="4317111" y="1670673"/>
              <a:ext cx="651614" cy="651614"/>
            </a:xfrm>
            <a:prstGeom prst="ellipse">
              <a:avLst/>
            </a:prstGeom>
            <a:solidFill>
              <a:schemeClr val="accent1"/>
            </a:solidFill>
            <a:ln w="28575" cap="flat">
              <a:noFill/>
              <a:prstDash val="solid"/>
              <a:miter lim="800000"/>
            </a:ln>
            <a:effectLst>
              <a:outerShdw blurRad="228600" dist="228600" dir="5400000" algn="t" rotWithShape="0">
                <a:schemeClr val="tx1">
                  <a:lumMod val="85000"/>
                  <a:lumOff val="15000"/>
                  <a:alpha val="28000"/>
                </a:schemeClr>
              </a:outerShdw>
            </a:effec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KSO_Shape"/>
            <p:cNvSpPr/>
            <p:nvPr/>
          </p:nvSpPr>
          <p:spPr bwMode="auto">
            <a:xfrm>
              <a:off x="4448326" y="1809347"/>
              <a:ext cx="389184" cy="374265"/>
            </a:xfrm>
            <a:custGeom>
              <a:avLst/>
              <a:gdLst/>
              <a:ahLst/>
              <a:cxnLst/>
              <a:rect l="0" t="0" r="r" b="b"/>
              <a:pathLst>
                <a:path w="2217738" h="2133600">
                  <a:moveTo>
                    <a:pt x="264726" y="2054225"/>
                  </a:moveTo>
                  <a:lnTo>
                    <a:pt x="1954996" y="2054225"/>
                  </a:lnTo>
                  <a:lnTo>
                    <a:pt x="1960156" y="2054622"/>
                  </a:lnTo>
                  <a:lnTo>
                    <a:pt x="1964920" y="2055019"/>
                  </a:lnTo>
                  <a:lnTo>
                    <a:pt x="1969286" y="2056210"/>
                  </a:lnTo>
                  <a:lnTo>
                    <a:pt x="1973653" y="2057400"/>
                  </a:lnTo>
                  <a:lnTo>
                    <a:pt x="1978019" y="2058988"/>
                  </a:lnTo>
                  <a:lnTo>
                    <a:pt x="1981989" y="2061369"/>
                  </a:lnTo>
                  <a:lnTo>
                    <a:pt x="1985959" y="2063353"/>
                  </a:lnTo>
                  <a:lnTo>
                    <a:pt x="1989134" y="2066131"/>
                  </a:lnTo>
                  <a:lnTo>
                    <a:pt x="1992310" y="2068910"/>
                  </a:lnTo>
                  <a:lnTo>
                    <a:pt x="1995089" y="2071688"/>
                  </a:lnTo>
                  <a:lnTo>
                    <a:pt x="1997470" y="2074863"/>
                  </a:lnTo>
                  <a:lnTo>
                    <a:pt x="1999455" y="2078435"/>
                  </a:lnTo>
                  <a:lnTo>
                    <a:pt x="2001440" y="2082403"/>
                  </a:lnTo>
                  <a:lnTo>
                    <a:pt x="2002631" y="2085975"/>
                  </a:lnTo>
                  <a:lnTo>
                    <a:pt x="2003028" y="2089944"/>
                  </a:lnTo>
                  <a:lnTo>
                    <a:pt x="2003425" y="2093913"/>
                  </a:lnTo>
                  <a:lnTo>
                    <a:pt x="2003028" y="2098278"/>
                  </a:lnTo>
                  <a:lnTo>
                    <a:pt x="2002631" y="2101850"/>
                  </a:lnTo>
                  <a:lnTo>
                    <a:pt x="2001440" y="2105819"/>
                  </a:lnTo>
                  <a:lnTo>
                    <a:pt x="1999455" y="2108994"/>
                  </a:lnTo>
                  <a:lnTo>
                    <a:pt x="1997470" y="2112566"/>
                  </a:lnTo>
                  <a:lnTo>
                    <a:pt x="1995089" y="2116138"/>
                  </a:lnTo>
                  <a:lnTo>
                    <a:pt x="1992310" y="2119313"/>
                  </a:lnTo>
                  <a:lnTo>
                    <a:pt x="1989134" y="2122091"/>
                  </a:lnTo>
                  <a:lnTo>
                    <a:pt x="1985959" y="2124472"/>
                  </a:lnTo>
                  <a:lnTo>
                    <a:pt x="1981989" y="2126853"/>
                  </a:lnTo>
                  <a:lnTo>
                    <a:pt x="1978019" y="2128838"/>
                  </a:lnTo>
                  <a:lnTo>
                    <a:pt x="1973653" y="2130822"/>
                  </a:lnTo>
                  <a:lnTo>
                    <a:pt x="1969286" y="2132013"/>
                  </a:lnTo>
                  <a:lnTo>
                    <a:pt x="1964920" y="2132806"/>
                  </a:lnTo>
                  <a:lnTo>
                    <a:pt x="1960156" y="2133203"/>
                  </a:lnTo>
                  <a:lnTo>
                    <a:pt x="1954996" y="2133600"/>
                  </a:lnTo>
                  <a:lnTo>
                    <a:pt x="264726" y="2133600"/>
                  </a:lnTo>
                  <a:lnTo>
                    <a:pt x="259566" y="2133203"/>
                  </a:lnTo>
                  <a:lnTo>
                    <a:pt x="254802" y="2132806"/>
                  </a:lnTo>
                  <a:lnTo>
                    <a:pt x="250436" y="2132013"/>
                  </a:lnTo>
                  <a:lnTo>
                    <a:pt x="246069" y="2130822"/>
                  </a:lnTo>
                  <a:lnTo>
                    <a:pt x="241306" y="2128838"/>
                  </a:lnTo>
                  <a:lnTo>
                    <a:pt x="237733" y="2126853"/>
                  </a:lnTo>
                  <a:lnTo>
                    <a:pt x="233763" y="2124472"/>
                  </a:lnTo>
                  <a:lnTo>
                    <a:pt x="230588" y="2122091"/>
                  </a:lnTo>
                  <a:lnTo>
                    <a:pt x="227015" y="2119313"/>
                  </a:lnTo>
                  <a:lnTo>
                    <a:pt x="224236" y="2116138"/>
                  </a:lnTo>
                  <a:lnTo>
                    <a:pt x="222251" y="2112566"/>
                  </a:lnTo>
                  <a:lnTo>
                    <a:pt x="219870" y="2108994"/>
                  </a:lnTo>
                  <a:lnTo>
                    <a:pt x="218282" y="2105819"/>
                  </a:lnTo>
                  <a:lnTo>
                    <a:pt x="217091" y="2101850"/>
                  </a:lnTo>
                  <a:lnTo>
                    <a:pt x="216297" y="2098278"/>
                  </a:lnTo>
                  <a:lnTo>
                    <a:pt x="215900" y="2093913"/>
                  </a:lnTo>
                  <a:lnTo>
                    <a:pt x="216297" y="2089944"/>
                  </a:lnTo>
                  <a:lnTo>
                    <a:pt x="217091" y="2085975"/>
                  </a:lnTo>
                  <a:lnTo>
                    <a:pt x="218282" y="2082403"/>
                  </a:lnTo>
                  <a:lnTo>
                    <a:pt x="219870" y="2078435"/>
                  </a:lnTo>
                  <a:lnTo>
                    <a:pt x="222251" y="2074863"/>
                  </a:lnTo>
                  <a:lnTo>
                    <a:pt x="224236" y="2071688"/>
                  </a:lnTo>
                  <a:lnTo>
                    <a:pt x="227015" y="2068910"/>
                  </a:lnTo>
                  <a:lnTo>
                    <a:pt x="230588" y="2066131"/>
                  </a:lnTo>
                  <a:lnTo>
                    <a:pt x="233763" y="2063353"/>
                  </a:lnTo>
                  <a:lnTo>
                    <a:pt x="237733" y="2061369"/>
                  </a:lnTo>
                  <a:lnTo>
                    <a:pt x="241306" y="2058988"/>
                  </a:lnTo>
                  <a:lnTo>
                    <a:pt x="246069" y="2057400"/>
                  </a:lnTo>
                  <a:lnTo>
                    <a:pt x="250436" y="2056210"/>
                  </a:lnTo>
                  <a:lnTo>
                    <a:pt x="254802" y="2055019"/>
                  </a:lnTo>
                  <a:lnTo>
                    <a:pt x="259566" y="2054622"/>
                  </a:lnTo>
                  <a:lnTo>
                    <a:pt x="264726" y="2054225"/>
                  </a:lnTo>
                  <a:close/>
                  <a:moveTo>
                    <a:pt x="259566" y="1952625"/>
                  </a:moveTo>
                  <a:lnTo>
                    <a:pt x="264726" y="1952625"/>
                  </a:lnTo>
                  <a:lnTo>
                    <a:pt x="1954996" y="1952625"/>
                  </a:lnTo>
                  <a:lnTo>
                    <a:pt x="1960156" y="1952625"/>
                  </a:lnTo>
                  <a:lnTo>
                    <a:pt x="1964920" y="1953423"/>
                  </a:lnTo>
                  <a:lnTo>
                    <a:pt x="1969286" y="1954220"/>
                  </a:lnTo>
                  <a:lnTo>
                    <a:pt x="1973653" y="1955417"/>
                  </a:lnTo>
                  <a:lnTo>
                    <a:pt x="1978019" y="1957411"/>
                  </a:lnTo>
                  <a:lnTo>
                    <a:pt x="1981989" y="1959007"/>
                  </a:lnTo>
                  <a:lnTo>
                    <a:pt x="1985959" y="1961799"/>
                  </a:lnTo>
                  <a:lnTo>
                    <a:pt x="1989134" y="1963793"/>
                  </a:lnTo>
                  <a:lnTo>
                    <a:pt x="1992310" y="1966984"/>
                  </a:lnTo>
                  <a:lnTo>
                    <a:pt x="1995089" y="1970175"/>
                  </a:lnTo>
                  <a:lnTo>
                    <a:pt x="1997470" y="1973366"/>
                  </a:lnTo>
                  <a:lnTo>
                    <a:pt x="1999455" y="1976956"/>
                  </a:lnTo>
                  <a:lnTo>
                    <a:pt x="2001440" y="1980147"/>
                  </a:lnTo>
                  <a:lnTo>
                    <a:pt x="2002631" y="1984136"/>
                  </a:lnTo>
                  <a:lnTo>
                    <a:pt x="2003028" y="1988124"/>
                  </a:lnTo>
                  <a:lnTo>
                    <a:pt x="2003425" y="1992113"/>
                  </a:lnTo>
                  <a:lnTo>
                    <a:pt x="2003028" y="1996501"/>
                  </a:lnTo>
                  <a:lnTo>
                    <a:pt x="2002631" y="2000489"/>
                  </a:lnTo>
                  <a:lnTo>
                    <a:pt x="2001440" y="2004079"/>
                  </a:lnTo>
                  <a:lnTo>
                    <a:pt x="1999455" y="2007669"/>
                  </a:lnTo>
                  <a:lnTo>
                    <a:pt x="1997470" y="2011259"/>
                  </a:lnTo>
                  <a:lnTo>
                    <a:pt x="1995089" y="2014848"/>
                  </a:lnTo>
                  <a:lnTo>
                    <a:pt x="1992310" y="2017641"/>
                  </a:lnTo>
                  <a:lnTo>
                    <a:pt x="1989134" y="2020433"/>
                  </a:lnTo>
                  <a:lnTo>
                    <a:pt x="1985959" y="2023225"/>
                  </a:lnTo>
                  <a:lnTo>
                    <a:pt x="1981989" y="2025219"/>
                  </a:lnTo>
                  <a:lnTo>
                    <a:pt x="1978019" y="2027612"/>
                  </a:lnTo>
                  <a:lnTo>
                    <a:pt x="1973653" y="2028809"/>
                  </a:lnTo>
                  <a:lnTo>
                    <a:pt x="1969286" y="2030006"/>
                  </a:lnTo>
                  <a:lnTo>
                    <a:pt x="1964920" y="2031601"/>
                  </a:lnTo>
                  <a:lnTo>
                    <a:pt x="1960156" y="2032000"/>
                  </a:lnTo>
                  <a:lnTo>
                    <a:pt x="1954996" y="2032000"/>
                  </a:lnTo>
                  <a:lnTo>
                    <a:pt x="264726" y="2032000"/>
                  </a:lnTo>
                  <a:lnTo>
                    <a:pt x="259566" y="2032000"/>
                  </a:lnTo>
                  <a:lnTo>
                    <a:pt x="254802" y="2031601"/>
                  </a:lnTo>
                  <a:lnTo>
                    <a:pt x="250436" y="2030006"/>
                  </a:lnTo>
                  <a:lnTo>
                    <a:pt x="246069" y="2028809"/>
                  </a:lnTo>
                  <a:lnTo>
                    <a:pt x="241306" y="2027612"/>
                  </a:lnTo>
                  <a:lnTo>
                    <a:pt x="237733" y="2025219"/>
                  </a:lnTo>
                  <a:lnTo>
                    <a:pt x="233763" y="2023225"/>
                  </a:lnTo>
                  <a:lnTo>
                    <a:pt x="230588" y="2020433"/>
                  </a:lnTo>
                  <a:lnTo>
                    <a:pt x="227015" y="2017641"/>
                  </a:lnTo>
                  <a:lnTo>
                    <a:pt x="224236" y="2014848"/>
                  </a:lnTo>
                  <a:lnTo>
                    <a:pt x="222251" y="2011259"/>
                  </a:lnTo>
                  <a:lnTo>
                    <a:pt x="219870" y="2007669"/>
                  </a:lnTo>
                  <a:lnTo>
                    <a:pt x="218282" y="2004079"/>
                  </a:lnTo>
                  <a:lnTo>
                    <a:pt x="217091" y="2000489"/>
                  </a:lnTo>
                  <a:lnTo>
                    <a:pt x="216297" y="1996501"/>
                  </a:lnTo>
                  <a:lnTo>
                    <a:pt x="215900" y="1992113"/>
                  </a:lnTo>
                  <a:lnTo>
                    <a:pt x="216297" y="1988124"/>
                  </a:lnTo>
                  <a:lnTo>
                    <a:pt x="217091" y="1984136"/>
                  </a:lnTo>
                  <a:lnTo>
                    <a:pt x="218282" y="1980147"/>
                  </a:lnTo>
                  <a:lnTo>
                    <a:pt x="219870" y="1976956"/>
                  </a:lnTo>
                  <a:lnTo>
                    <a:pt x="222251" y="1973366"/>
                  </a:lnTo>
                  <a:lnTo>
                    <a:pt x="224236" y="1970175"/>
                  </a:lnTo>
                  <a:lnTo>
                    <a:pt x="227015" y="1966984"/>
                  </a:lnTo>
                  <a:lnTo>
                    <a:pt x="230588" y="1963793"/>
                  </a:lnTo>
                  <a:lnTo>
                    <a:pt x="233763" y="1961799"/>
                  </a:lnTo>
                  <a:lnTo>
                    <a:pt x="237733" y="1959007"/>
                  </a:lnTo>
                  <a:lnTo>
                    <a:pt x="241306" y="1957411"/>
                  </a:lnTo>
                  <a:lnTo>
                    <a:pt x="246069" y="1955417"/>
                  </a:lnTo>
                  <a:lnTo>
                    <a:pt x="250436" y="1954220"/>
                  </a:lnTo>
                  <a:lnTo>
                    <a:pt x="254802" y="1953423"/>
                  </a:lnTo>
                  <a:lnTo>
                    <a:pt x="259566" y="1952625"/>
                  </a:lnTo>
                  <a:close/>
                  <a:moveTo>
                    <a:pt x="259566" y="1851025"/>
                  </a:moveTo>
                  <a:lnTo>
                    <a:pt x="264726" y="1851025"/>
                  </a:lnTo>
                  <a:lnTo>
                    <a:pt x="1954996" y="1851025"/>
                  </a:lnTo>
                  <a:lnTo>
                    <a:pt x="1960156" y="1851025"/>
                  </a:lnTo>
                  <a:lnTo>
                    <a:pt x="1964920" y="1851823"/>
                  </a:lnTo>
                  <a:lnTo>
                    <a:pt x="1969286" y="1853019"/>
                  </a:lnTo>
                  <a:lnTo>
                    <a:pt x="1973653" y="1854216"/>
                  </a:lnTo>
                  <a:lnTo>
                    <a:pt x="1978019" y="1855811"/>
                  </a:lnTo>
                  <a:lnTo>
                    <a:pt x="1981989" y="1857806"/>
                  </a:lnTo>
                  <a:lnTo>
                    <a:pt x="1985959" y="1860199"/>
                  </a:lnTo>
                  <a:lnTo>
                    <a:pt x="1989134" y="1862592"/>
                  </a:lnTo>
                  <a:lnTo>
                    <a:pt x="1992310" y="1865783"/>
                  </a:lnTo>
                  <a:lnTo>
                    <a:pt x="1995089" y="1868575"/>
                  </a:lnTo>
                  <a:lnTo>
                    <a:pt x="1997470" y="1871766"/>
                  </a:lnTo>
                  <a:lnTo>
                    <a:pt x="1999455" y="1875356"/>
                  </a:lnTo>
                  <a:lnTo>
                    <a:pt x="2001440" y="1878946"/>
                  </a:lnTo>
                  <a:lnTo>
                    <a:pt x="2002631" y="1882934"/>
                  </a:lnTo>
                  <a:lnTo>
                    <a:pt x="2003028" y="1886923"/>
                  </a:lnTo>
                  <a:lnTo>
                    <a:pt x="2003425" y="1890912"/>
                  </a:lnTo>
                  <a:lnTo>
                    <a:pt x="2003028" y="1895299"/>
                  </a:lnTo>
                  <a:lnTo>
                    <a:pt x="2002631" y="1898889"/>
                  </a:lnTo>
                  <a:lnTo>
                    <a:pt x="2001440" y="1902878"/>
                  </a:lnTo>
                  <a:lnTo>
                    <a:pt x="1999455" y="1906069"/>
                  </a:lnTo>
                  <a:lnTo>
                    <a:pt x="1997470" y="1909659"/>
                  </a:lnTo>
                  <a:lnTo>
                    <a:pt x="1995089" y="1913248"/>
                  </a:lnTo>
                  <a:lnTo>
                    <a:pt x="1992310" y="1916439"/>
                  </a:lnTo>
                  <a:lnTo>
                    <a:pt x="1989134" y="1918833"/>
                  </a:lnTo>
                  <a:lnTo>
                    <a:pt x="1985959" y="1921625"/>
                  </a:lnTo>
                  <a:lnTo>
                    <a:pt x="1981989" y="1924018"/>
                  </a:lnTo>
                  <a:lnTo>
                    <a:pt x="1978019" y="1926012"/>
                  </a:lnTo>
                  <a:lnTo>
                    <a:pt x="1973653" y="1927209"/>
                  </a:lnTo>
                  <a:lnTo>
                    <a:pt x="1969286" y="1928804"/>
                  </a:lnTo>
                  <a:lnTo>
                    <a:pt x="1964920" y="1930001"/>
                  </a:lnTo>
                  <a:lnTo>
                    <a:pt x="1960156" y="1930400"/>
                  </a:lnTo>
                  <a:lnTo>
                    <a:pt x="1954996" y="1930400"/>
                  </a:lnTo>
                  <a:lnTo>
                    <a:pt x="264726" y="1930400"/>
                  </a:lnTo>
                  <a:lnTo>
                    <a:pt x="259566" y="1930400"/>
                  </a:lnTo>
                  <a:lnTo>
                    <a:pt x="254802" y="1930001"/>
                  </a:lnTo>
                  <a:lnTo>
                    <a:pt x="250436" y="1928804"/>
                  </a:lnTo>
                  <a:lnTo>
                    <a:pt x="246069" y="1927209"/>
                  </a:lnTo>
                  <a:lnTo>
                    <a:pt x="241306" y="1926012"/>
                  </a:lnTo>
                  <a:lnTo>
                    <a:pt x="237733" y="1924018"/>
                  </a:lnTo>
                  <a:lnTo>
                    <a:pt x="233763" y="1921625"/>
                  </a:lnTo>
                  <a:lnTo>
                    <a:pt x="230588" y="1918833"/>
                  </a:lnTo>
                  <a:lnTo>
                    <a:pt x="227015" y="1916439"/>
                  </a:lnTo>
                  <a:lnTo>
                    <a:pt x="224236" y="1913248"/>
                  </a:lnTo>
                  <a:lnTo>
                    <a:pt x="222251" y="1909659"/>
                  </a:lnTo>
                  <a:lnTo>
                    <a:pt x="219870" y="1906069"/>
                  </a:lnTo>
                  <a:lnTo>
                    <a:pt x="218282" y="1902878"/>
                  </a:lnTo>
                  <a:lnTo>
                    <a:pt x="217091" y="1898889"/>
                  </a:lnTo>
                  <a:lnTo>
                    <a:pt x="216297" y="1895299"/>
                  </a:lnTo>
                  <a:lnTo>
                    <a:pt x="215900" y="1890912"/>
                  </a:lnTo>
                  <a:lnTo>
                    <a:pt x="216297" y="1886923"/>
                  </a:lnTo>
                  <a:lnTo>
                    <a:pt x="217091" y="1882934"/>
                  </a:lnTo>
                  <a:lnTo>
                    <a:pt x="218282" y="1878946"/>
                  </a:lnTo>
                  <a:lnTo>
                    <a:pt x="219870" y="1875356"/>
                  </a:lnTo>
                  <a:lnTo>
                    <a:pt x="222251" y="1871766"/>
                  </a:lnTo>
                  <a:lnTo>
                    <a:pt x="224236" y="1868575"/>
                  </a:lnTo>
                  <a:lnTo>
                    <a:pt x="227015" y="1865783"/>
                  </a:lnTo>
                  <a:lnTo>
                    <a:pt x="230588" y="1862592"/>
                  </a:lnTo>
                  <a:lnTo>
                    <a:pt x="233763" y="1860199"/>
                  </a:lnTo>
                  <a:lnTo>
                    <a:pt x="237733" y="1857806"/>
                  </a:lnTo>
                  <a:lnTo>
                    <a:pt x="241306" y="1855811"/>
                  </a:lnTo>
                  <a:lnTo>
                    <a:pt x="246069" y="1854216"/>
                  </a:lnTo>
                  <a:lnTo>
                    <a:pt x="250436" y="1853019"/>
                  </a:lnTo>
                  <a:lnTo>
                    <a:pt x="254802" y="1851823"/>
                  </a:lnTo>
                  <a:lnTo>
                    <a:pt x="259566" y="1851025"/>
                  </a:lnTo>
                  <a:close/>
                  <a:moveTo>
                    <a:pt x="558571" y="627063"/>
                  </a:moveTo>
                  <a:lnTo>
                    <a:pt x="563363" y="627063"/>
                  </a:lnTo>
                  <a:lnTo>
                    <a:pt x="568555" y="627063"/>
                  </a:lnTo>
                  <a:lnTo>
                    <a:pt x="573348" y="627461"/>
                  </a:lnTo>
                  <a:lnTo>
                    <a:pt x="578140" y="627858"/>
                  </a:lnTo>
                  <a:lnTo>
                    <a:pt x="582932" y="629449"/>
                  </a:lnTo>
                  <a:lnTo>
                    <a:pt x="591719" y="631835"/>
                  </a:lnTo>
                  <a:lnTo>
                    <a:pt x="600505" y="635413"/>
                  </a:lnTo>
                  <a:lnTo>
                    <a:pt x="608892" y="639787"/>
                  </a:lnTo>
                  <a:lnTo>
                    <a:pt x="616879" y="645354"/>
                  </a:lnTo>
                  <a:lnTo>
                    <a:pt x="624068" y="651318"/>
                  </a:lnTo>
                  <a:lnTo>
                    <a:pt x="631256" y="658475"/>
                  </a:lnTo>
                  <a:lnTo>
                    <a:pt x="637247" y="666030"/>
                  </a:lnTo>
                  <a:lnTo>
                    <a:pt x="642439" y="673584"/>
                  </a:lnTo>
                  <a:lnTo>
                    <a:pt x="647631" y="682730"/>
                  </a:lnTo>
                  <a:lnTo>
                    <a:pt x="651624" y="692272"/>
                  </a:lnTo>
                  <a:lnTo>
                    <a:pt x="654420" y="701815"/>
                  </a:lnTo>
                  <a:lnTo>
                    <a:pt x="656816" y="712153"/>
                  </a:lnTo>
                  <a:lnTo>
                    <a:pt x="658414" y="722491"/>
                  </a:lnTo>
                  <a:lnTo>
                    <a:pt x="658813" y="733625"/>
                  </a:lnTo>
                  <a:lnTo>
                    <a:pt x="658414" y="743962"/>
                  </a:lnTo>
                  <a:lnTo>
                    <a:pt x="656816" y="754698"/>
                  </a:lnTo>
                  <a:lnTo>
                    <a:pt x="654420" y="765036"/>
                  </a:lnTo>
                  <a:lnTo>
                    <a:pt x="651624" y="774976"/>
                  </a:lnTo>
                  <a:lnTo>
                    <a:pt x="647631" y="784122"/>
                  </a:lnTo>
                  <a:lnTo>
                    <a:pt x="642439" y="792869"/>
                  </a:lnTo>
                  <a:lnTo>
                    <a:pt x="637247" y="801219"/>
                  </a:lnTo>
                  <a:lnTo>
                    <a:pt x="631256" y="808774"/>
                  </a:lnTo>
                  <a:lnTo>
                    <a:pt x="624068" y="815533"/>
                  </a:lnTo>
                  <a:lnTo>
                    <a:pt x="616879" y="821498"/>
                  </a:lnTo>
                  <a:lnTo>
                    <a:pt x="608892" y="826667"/>
                  </a:lnTo>
                  <a:lnTo>
                    <a:pt x="600505" y="831438"/>
                  </a:lnTo>
                  <a:lnTo>
                    <a:pt x="591719" y="835017"/>
                  </a:lnTo>
                  <a:lnTo>
                    <a:pt x="582932" y="837800"/>
                  </a:lnTo>
                  <a:lnTo>
                    <a:pt x="578140" y="838595"/>
                  </a:lnTo>
                  <a:lnTo>
                    <a:pt x="573348" y="838993"/>
                  </a:lnTo>
                  <a:lnTo>
                    <a:pt x="568555" y="839390"/>
                  </a:lnTo>
                  <a:lnTo>
                    <a:pt x="563363" y="839788"/>
                  </a:lnTo>
                  <a:lnTo>
                    <a:pt x="558571" y="839390"/>
                  </a:lnTo>
                  <a:lnTo>
                    <a:pt x="553778" y="838993"/>
                  </a:lnTo>
                  <a:lnTo>
                    <a:pt x="548986" y="838595"/>
                  </a:lnTo>
                  <a:lnTo>
                    <a:pt x="544593" y="837800"/>
                  </a:lnTo>
                  <a:lnTo>
                    <a:pt x="535407" y="835017"/>
                  </a:lnTo>
                  <a:lnTo>
                    <a:pt x="526621" y="831438"/>
                  </a:lnTo>
                  <a:lnTo>
                    <a:pt x="518234" y="826667"/>
                  </a:lnTo>
                  <a:lnTo>
                    <a:pt x="510646" y="821498"/>
                  </a:lnTo>
                  <a:lnTo>
                    <a:pt x="503058" y="815533"/>
                  </a:lnTo>
                  <a:lnTo>
                    <a:pt x="496269" y="808774"/>
                  </a:lnTo>
                  <a:lnTo>
                    <a:pt x="492126" y="803549"/>
                  </a:lnTo>
                  <a:lnTo>
                    <a:pt x="492126" y="1749822"/>
                  </a:lnTo>
                  <a:lnTo>
                    <a:pt x="491728" y="1754982"/>
                  </a:lnTo>
                  <a:lnTo>
                    <a:pt x="491331" y="1760141"/>
                  </a:lnTo>
                  <a:lnTo>
                    <a:pt x="490138" y="1764904"/>
                  </a:lnTo>
                  <a:lnTo>
                    <a:pt x="488548" y="1769666"/>
                  </a:lnTo>
                  <a:lnTo>
                    <a:pt x="486957" y="1774825"/>
                  </a:lnTo>
                  <a:lnTo>
                    <a:pt x="484174" y="1778794"/>
                  </a:lnTo>
                  <a:lnTo>
                    <a:pt x="482186" y="1783160"/>
                  </a:lnTo>
                  <a:lnTo>
                    <a:pt x="479006" y="1786732"/>
                  </a:lnTo>
                  <a:lnTo>
                    <a:pt x="475825" y="1789907"/>
                  </a:lnTo>
                  <a:lnTo>
                    <a:pt x="472246" y="1793082"/>
                  </a:lnTo>
                  <a:lnTo>
                    <a:pt x="468271" y="1795860"/>
                  </a:lnTo>
                  <a:lnTo>
                    <a:pt x="464295" y="1797844"/>
                  </a:lnTo>
                  <a:lnTo>
                    <a:pt x="460716" y="1799828"/>
                  </a:lnTo>
                  <a:lnTo>
                    <a:pt x="455945" y="1801019"/>
                  </a:lnTo>
                  <a:lnTo>
                    <a:pt x="451572" y="1801416"/>
                  </a:lnTo>
                  <a:lnTo>
                    <a:pt x="446801" y="1801813"/>
                  </a:lnTo>
                  <a:lnTo>
                    <a:pt x="316391" y="1801813"/>
                  </a:lnTo>
                  <a:lnTo>
                    <a:pt x="312017" y="1801416"/>
                  </a:lnTo>
                  <a:lnTo>
                    <a:pt x="307644" y="1801019"/>
                  </a:lnTo>
                  <a:lnTo>
                    <a:pt x="303270" y="1799828"/>
                  </a:lnTo>
                  <a:lnTo>
                    <a:pt x="298499" y="1797844"/>
                  </a:lnTo>
                  <a:lnTo>
                    <a:pt x="294921" y="1795860"/>
                  </a:lnTo>
                  <a:lnTo>
                    <a:pt x="291343" y="1793082"/>
                  </a:lnTo>
                  <a:lnTo>
                    <a:pt x="287764" y="1789907"/>
                  </a:lnTo>
                  <a:lnTo>
                    <a:pt x="284584" y="1786732"/>
                  </a:lnTo>
                  <a:lnTo>
                    <a:pt x="281403" y="1783160"/>
                  </a:lnTo>
                  <a:lnTo>
                    <a:pt x="279017" y="1778794"/>
                  </a:lnTo>
                  <a:lnTo>
                    <a:pt x="276632" y="1774825"/>
                  </a:lnTo>
                  <a:lnTo>
                    <a:pt x="275041" y="1769666"/>
                  </a:lnTo>
                  <a:lnTo>
                    <a:pt x="273053" y="1764904"/>
                  </a:lnTo>
                  <a:lnTo>
                    <a:pt x="272258" y="1760141"/>
                  </a:lnTo>
                  <a:lnTo>
                    <a:pt x="271463" y="1754982"/>
                  </a:lnTo>
                  <a:lnTo>
                    <a:pt x="271463" y="1749822"/>
                  </a:lnTo>
                  <a:lnTo>
                    <a:pt x="271463" y="803989"/>
                  </a:lnTo>
                  <a:lnTo>
                    <a:pt x="267660" y="808774"/>
                  </a:lnTo>
                  <a:lnTo>
                    <a:pt x="260857" y="815533"/>
                  </a:lnTo>
                  <a:lnTo>
                    <a:pt x="253253" y="821498"/>
                  </a:lnTo>
                  <a:lnTo>
                    <a:pt x="245249" y="826667"/>
                  </a:lnTo>
                  <a:lnTo>
                    <a:pt x="237645" y="831438"/>
                  </a:lnTo>
                  <a:lnTo>
                    <a:pt x="228440" y="835017"/>
                  </a:lnTo>
                  <a:lnTo>
                    <a:pt x="219235" y="837800"/>
                  </a:lnTo>
                  <a:lnTo>
                    <a:pt x="214433" y="838595"/>
                  </a:lnTo>
                  <a:lnTo>
                    <a:pt x="210030" y="838993"/>
                  </a:lnTo>
                  <a:lnTo>
                    <a:pt x="205228" y="839390"/>
                  </a:lnTo>
                  <a:lnTo>
                    <a:pt x="200425" y="839788"/>
                  </a:lnTo>
                  <a:lnTo>
                    <a:pt x="195222" y="839390"/>
                  </a:lnTo>
                  <a:lnTo>
                    <a:pt x="190420" y="838993"/>
                  </a:lnTo>
                  <a:lnTo>
                    <a:pt x="185617" y="838595"/>
                  </a:lnTo>
                  <a:lnTo>
                    <a:pt x="180815" y="837800"/>
                  </a:lnTo>
                  <a:lnTo>
                    <a:pt x="171610" y="835017"/>
                  </a:lnTo>
                  <a:lnTo>
                    <a:pt x="163206" y="831438"/>
                  </a:lnTo>
                  <a:lnTo>
                    <a:pt x="154801" y="826667"/>
                  </a:lnTo>
                  <a:lnTo>
                    <a:pt x="146797" y="821498"/>
                  </a:lnTo>
                  <a:lnTo>
                    <a:pt x="139193" y="815533"/>
                  </a:lnTo>
                  <a:lnTo>
                    <a:pt x="132389" y="808774"/>
                  </a:lnTo>
                  <a:lnTo>
                    <a:pt x="126386" y="801219"/>
                  </a:lnTo>
                  <a:lnTo>
                    <a:pt x="121184" y="792869"/>
                  </a:lnTo>
                  <a:lnTo>
                    <a:pt x="115981" y="784122"/>
                  </a:lnTo>
                  <a:lnTo>
                    <a:pt x="112379" y="774976"/>
                  </a:lnTo>
                  <a:lnTo>
                    <a:pt x="109177" y="765036"/>
                  </a:lnTo>
                  <a:lnTo>
                    <a:pt x="106376" y="754698"/>
                  </a:lnTo>
                  <a:lnTo>
                    <a:pt x="105175" y="743962"/>
                  </a:lnTo>
                  <a:lnTo>
                    <a:pt x="104775" y="733625"/>
                  </a:lnTo>
                  <a:lnTo>
                    <a:pt x="105175" y="722491"/>
                  </a:lnTo>
                  <a:lnTo>
                    <a:pt x="106376" y="712153"/>
                  </a:lnTo>
                  <a:lnTo>
                    <a:pt x="109177" y="701815"/>
                  </a:lnTo>
                  <a:lnTo>
                    <a:pt x="112379" y="692273"/>
                  </a:lnTo>
                  <a:lnTo>
                    <a:pt x="115981" y="682730"/>
                  </a:lnTo>
                  <a:lnTo>
                    <a:pt x="121184" y="673585"/>
                  </a:lnTo>
                  <a:lnTo>
                    <a:pt x="126386" y="666030"/>
                  </a:lnTo>
                  <a:lnTo>
                    <a:pt x="132389" y="658475"/>
                  </a:lnTo>
                  <a:lnTo>
                    <a:pt x="139193" y="651318"/>
                  </a:lnTo>
                  <a:lnTo>
                    <a:pt x="146797" y="645354"/>
                  </a:lnTo>
                  <a:lnTo>
                    <a:pt x="154801" y="639787"/>
                  </a:lnTo>
                  <a:lnTo>
                    <a:pt x="163206" y="635413"/>
                  </a:lnTo>
                  <a:lnTo>
                    <a:pt x="171610" y="631835"/>
                  </a:lnTo>
                  <a:lnTo>
                    <a:pt x="180815" y="629449"/>
                  </a:lnTo>
                  <a:lnTo>
                    <a:pt x="185617" y="627859"/>
                  </a:lnTo>
                  <a:lnTo>
                    <a:pt x="190420" y="627461"/>
                  </a:lnTo>
                  <a:lnTo>
                    <a:pt x="195222" y="627063"/>
                  </a:lnTo>
                  <a:lnTo>
                    <a:pt x="197222" y="627063"/>
                  </a:lnTo>
                  <a:lnTo>
                    <a:pt x="200394" y="627063"/>
                  </a:lnTo>
                  <a:lnTo>
                    <a:pt x="200425" y="627063"/>
                  </a:lnTo>
                  <a:lnTo>
                    <a:pt x="205228" y="627063"/>
                  </a:lnTo>
                  <a:lnTo>
                    <a:pt x="558570" y="627063"/>
                  </a:lnTo>
                  <a:lnTo>
                    <a:pt x="558571" y="627063"/>
                  </a:lnTo>
                  <a:close/>
                  <a:moveTo>
                    <a:pt x="922944" y="627063"/>
                  </a:moveTo>
                  <a:lnTo>
                    <a:pt x="927696" y="627063"/>
                  </a:lnTo>
                  <a:lnTo>
                    <a:pt x="932449" y="627063"/>
                  </a:lnTo>
                  <a:lnTo>
                    <a:pt x="932450" y="627063"/>
                  </a:lnTo>
                  <a:lnTo>
                    <a:pt x="1286688" y="627063"/>
                  </a:lnTo>
                  <a:lnTo>
                    <a:pt x="1286689" y="627063"/>
                  </a:lnTo>
                  <a:lnTo>
                    <a:pt x="1291432" y="627063"/>
                  </a:lnTo>
                  <a:lnTo>
                    <a:pt x="1296174" y="627063"/>
                  </a:lnTo>
                  <a:lnTo>
                    <a:pt x="1300917" y="627461"/>
                  </a:lnTo>
                  <a:lnTo>
                    <a:pt x="1306054" y="627858"/>
                  </a:lnTo>
                  <a:lnTo>
                    <a:pt x="1310402" y="629449"/>
                  </a:lnTo>
                  <a:lnTo>
                    <a:pt x="1319492" y="631835"/>
                  </a:lnTo>
                  <a:lnTo>
                    <a:pt x="1328187" y="635413"/>
                  </a:lnTo>
                  <a:lnTo>
                    <a:pt x="1336486" y="639787"/>
                  </a:lnTo>
                  <a:lnTo>
                    <a:pt x="1343995" y="645353"/>
                  </a:lnTo>
                  <a:lnTo>
                    <a:pt x="1351504" y="651318"/>
                  </a:lnTo>
                  <a:lnTo>
                    <a:pt x="1357828" y="658475"/>
                  </a:lnTo>
                  <a:lnTo>
                    <a:pt x="1364151" y="666030"/>
                  </a:lnTo>
                  <a:lnTo>
                    <a:pt x="1369684" y="673584"/>
                  </a:lnTo>
                  <a:lnTo>
                    <a:pt x="1374427" y="682729"/>
                  </a:lnTo>
                  <a:lnTo>
                    <a:pt x="1378379" y="692272"/>
                  </a:lnTo>
                  <a:lnTo>
                    <a:pt x="1381541" y="701815"/>
                  </a:lnTo>
                  <a:lnTo>
                    <a:pt x="1383912" y="712153"/>
                  </a:lnTo>
                  <a:lnTo>
                    <a:pt x="1385493" y="722491"/>
                  </a:lnTo>
                  <a:lnTo>
                    <a:pt x="1385888" y="733624"/>
                  </a:lnTo>
                  <a:lnTo>
                    <a:pt x="1385493" y="743962"/>
                  </a:lnTo>
                  <a:lnTo>
                    <a:pt x="1383912" y="754698"/>
                  </a:lnTo>
                  <a:lnTo>
                    <a:pt x="1381541" y="765036"/>
                  </a:lnTo>
                  <a:lnTo>
                    <a:pt x="1378379" y="774976"/>
                  </a:lnTo>
                  <a:lnTo>
                    <a:pt x="1374427" y="784122"/>
                  </a:lnTo>
                  <a:lnTo>
                    <a:pt x="1369684" y="792869"/>
                  </a:lnTo>
                  <a:lnTo>
                    <a:pt x="1364151" y="801219"/>
                  </a:lnTo>
                  <a:lnTo>
                    <a:pt x="1357828" y="808774"/>
                  </a:lnTo>
                  <a:lnTo>
                    <a:pt x="1351504" y="815533"/>
                  </a:lnTo>
                  <a:lnTo>
                    <a:pt x="1343995" y="821498"/>
                  </a:lnTo>
                  <a:lnTo>
                    <a:pt x="1336486" y="826667"/>
                  </a:lnTo>
                  <a:lnTo>
                    <a:pt x="1328187" y="831438"/>
                  </a:lnTo>
                  <a:lnTo>
                    <a:pt x="1319492" y="835017"/>
                  </a:lnTo>
                  <a:lnTo>
                    <a:pt x="1310402" y="837800"/>
                  </a:lnTo>
                  <a:lnTo>
                    <a:pt x="1306054" y="838595"/>
                  </a:lnTo>
                  <a:lnTo>
                    <a:pt x="1300917" y="838993"/>
                  </a:lnTo>
                  <a:lnTo>
                    <a:pt x="1296174" y="839390"/>
                  </a:lnTo>
                  <a:lnTo>
                    <a:pt x="1291432" y="839788"/>
                  </a:lnTo>
                  <a:lnTo>
                    <a:pt x="1286689" y="839390"/>
                  </a:lnTo>
                  <a:lnTo>
                    <a:pt x="1281946" y="838993"/>
                  </a:lnTo>
                  <a:lnTo>
                    <a:pt x="1277204" y="838595"/>
                  </a:lnTo>
                  <a:lnTo>
                    <a:pt x="1272066" y="837800"/>
                  </a:lnTo>
                  <a:lnTo>
                    <a:pt x="1263371" y="835017"/>
                  </a:lnTo>
                  <a:lnTo>
                    <a:pt x="1254676" y="831438"/>
                  </a:lnTo>
                  <a:lnTo>
                    <a:pt x="1246377" y="826667"/>
                  </a:lnTo>
                  <a:lnTo>
                    <a:pt x="1238473" y="821498"/>
                  </a:lnTo>
                  <a:lnTo>
                    <a:pt x="1231754" y="815533"/>
                  </a:lnTo>
                  <a:lnTo>
                    <a:pt x="1224640" y="808774"/>
                  </a:lnTo>
                  <a:lnTo>
                    <a:pt x="1219201" y="802275"/>
                  </a:lnTo>
                  <a:lnTo>
                    <a:pt x="1219201" y="1749822"/>
                  </a:lnTo>
                  <a:lnTo>
                    <a:pt x="1218804" y="1754982"/>
                  </a:lnTo>
                  <a:lnTo>
                    <a:pt x="1218407" y="1760141"/>
                  </a:lnTo>
                  <a:lnTo>
                    <a:pt x="1216820" y="1764904"/>
                  </a:lnTo>
                  <a:lnTo>
                    <a:pt x="1215629" y="1769666"/>
                  </a:lnTo>
                  <a:lnTo>
                    <a:pt x="1213248" y="1774825"/>
                  </a:lnTo>
                  <a:lnTo>
                    <a:pt x="1211263" y="1778794"/>
                  </a:lnTo>
                  <a:lnTo>
                    <a:pt x="1208485" y="1783160"/>
                  </a:lnTo>
                  <a:lnTo>
                    <a:pt x="1206104" y="1786732"/>
                  </a:lnTo>
                  <a:lnTo>
                    <a:pt x="1202532" y="1789907"/>
                  </a:lnTo>
                  <a:lnTo>
                    <a:pt x="1198960" y="1793082"/>
                  </a:lnTo>
                  <a:lnTo>
                    <a:pt x="1195388" y="1795860"/>
                  </a:lnTo>
                  <a:lnTo>
                    <a:pt x="1191420" y="1797844"/>
                  </a:lnTo>
                  <a:lnTo>
                    <a:pt x="1187451" y="1799828"/>
                  </a:lnTo>
                  <a:lnTo>
                    <a:pt x="1183085" y="1801019"/>
                  </a:lnTo>
                  <a:lnTo>
                    <a:pt x="1178720" y="1801416"/>
                  </a:lnTo>
                  <a:lnTo>
                    <a:pt x="1173957" y="1801813"/>
                  </a:lnTo>
                  <a:lnTo>
                    <a:pt x="1043385" y="1801813"/>
                  </a:lnTo>
                  <a:lnTo>
                    <a:pt x="1038622" y="1801416"/>
                  </a:lnTo>
                  <a:lnTo>
                    <a:pt x="1034257" y="1801019"/>
                  </a:lnTo>
                  <a:lnTo>
                    <a:pt x="1030288" y="1799828"/>
                  </a:lnTo>
                  <a:lnTo>
                    <a:pt x="1025922" y="1797844"/>
                  </a:lnTo>
                  <a:lnTo>
                    <a:pt x="1021954" y="1795860"/>
                  </a:lnTo>
                  <a:lnTo>
                    <a:pt x="1018382" y="1793082"/>
                  </a:lnTo>
                  <a:lnTo>
                    <a:pt x="1015207" y="1789907"/>
                  </a:lnTo>
                  <a:lnTo>
                    <a:pt x="1012032" y="1786732"/>
                  </a:lnTo>
                  <a:lnTo>
                    <a:pt x="1008857" y="1783160"/>
                  </a:lnTo>
                  <a:lnTo>
                    <a:pt x="1006079" y="1778794"/>
                  </a:lnTo>
                  <a:lnTo>
                    <a:pt x="1004094" y="1774825"/>
                  </a:lnTo>
                  <a:lnTo>
                    <a:pt x="1002110" y="1769666"/>
                  </a:lnTo>
                  <a:lnTo>
                    <a:pt x="1000522" y="1764904"/>
                  </a:lnTo>
                  <a:lnTo>
                    <a:pt x="999729" y="1760141"/>
                  </a:lnTo>
                  <a:lnTo>
                    <a:pt x="998935" y="1754982"/>
                  </a:lnTo>
                  <a:lnTo>
                    <a:pt x="998538" y="1749822"/>
                  </a:lnTo>
                  <a:lnTo>
                    <a:pt x="998538" y="804112"/>
                  </a:lnTo>
                  <a:lnTo>
                    <a:pt x="994628" y="808774"/>
                  </a:lnTo>
                  <a:lnTo>
                    <a:pt x="987895" y="815533"/>
                  </a:lnTo>
                  <a:lnTo>
                    <a:pt x="980766" y="821498"/>
                  </a:lnTo>
                  <a:lnTo>
                    <a:pt x="972846" y="826667"/>
                  </a:lnTo>
                  <a:lnTo>
                    <a:pt x="964529" y="831438"/>
                  </a:lnTo>
                  <a:lnTo>
                    <a:pt x="955816" y="835017"/>
                  </a:lnTo>
                  <a:lnTo>
                    <a:pt x="947103" y="837800"/>
                  </a:lnTo>
                  <a:lnTo>
                    <a:pt x="942350" y="838595"/>
                  </a:lnTo>
                  <a:lnTo>
                    <a:pt x="937598" y="838993"/>
                  </a:lnTo>
                  <a:lnTo>
                    <a:pt x="932449" y="839390"/>
                  </a:lnTo>
                  <a:lnTo>
                    <a:pt x="927696" y="839788"/>
                  </a:lnTo>
                  <a:lnTo>
                    <a:pt x="922944" y="839390"/>
                  </a:lnTo>
                  <a:lnTo>
                    <a:pt x="918191" y="838993"/>
                  </a:lnTo>
                  <a:lnTo>
                    <a:pt x="913439" y="838595"/>
                  </a:lnTo>
                  <a:lnTo>
                    <a:pt x="909082" y="837800"/>
                  </a:lnTo>
                  <a:lnTo>
                    <a:pt x="899577" y="835017"/>
                  </a:lnTo>
                  <a:lnTo>
                    <a:pt x="890864" y="831438"/>
                  </a:lnTo>
                  <a:lnTo>
                    <a:pt x="882547" y="826667"/>
                  </a:lnTo>
                  <a:lnTo>
                    <a:pt x="875419" y="821498"/>
                  </a:lnTo>
                  <a:lnTo>
                    <a:pt x="867894" y="815533"/>
                  </a:lnTo>
                  <a:lnTo>
                    <a:pt x="861161" y="808774"/>
                  </a:lnTo>
                  <a:lnTo>
                    <a:pt x="855220" y="801219"/>
                  </a:lnTo>
                  <a:lnTo>
                    <a:pt x="849280" y="792869"/>
                  </a:lnTo>
                  <a:lnTo>
                    <a:pt x="844923" y="784122"/>
                  </a:lnTo>
                  <a:lnTo>
                    <a:pt x="840567" y="774976"/>
                  </a:lnTo>
                  <a:lnTo>
                    <a:pt x="837398" y="765036"/>
                  </a:lnTo>
                  <a:lnTo>
                    <a:pt x="835418" y="754698"/>
                  </a:lnTo>
                  <a:lnTo>
                    <a:pt x="834230" y="743962"/>
                  </a:lnTo>
                  <a:lnTo>
                    <a:pt x="833438" y="733625"/>
                  </a:lnTo>
                  <a:lnTo>
                    <a:pt x="834230" y="722491"/>
                  </a:lnTo>
                  <a:lnTo>
                    <a:pt x="835418" y="712153"/>
                  </a:lnTo>
                  <a:lnTo>
                    <a:pt x="837398" y="701815"/>
                  </a:lnTo>
                  <a:lnTo>
                    <a:pt x="840567" y="692272"/>
                  </a:lnTo>
                  <a:lnTo>
                    <a:pt x="844923" y="682729"/>
                  </a:lnTo>
                  <a:lnTo>
                    <a:pt x="849280" y="673584"/>
                  </a:lnTo>
                  <a:lnTo>
                    <a:pt x="855220" y="666030"/>
                  </a:lnTo>
                  <a:lnTo>
                    <a:pt x="861161" y="658475"/>
                  </a:lnTo>
                  <a:lnTo>
                    <a:pt x="867894" y="651318"/>
                  </a:lnTo>
                  <a:lnTo>
                    <a:pt x="875419" y="645354"/>
                  </a:lnTo>
                  <a:lnTo>
                    <a:pt x="882547" y="639787"/>
                  </a:lnTo>
                  <a:lnTo>
                    <a:pt x="890864" y="635413"/>
                  </a:lnTo>
                  <a:lnTo>
                    <a:pt x="899577" y="631835"/>
                  </a:lnTo>
                  <a:lnTo>
                    <a:pt x="909082" y="629449"/>
                  </a:lnTo>
                  <a:lnTo>
                    <a:pt x="913439" y="627858"/>
                  </a:lnTo>
                  <a:lnTo>
                    <a:pt x="918191" y="627461"/>
                  </a:lnTo>
                  <a:lnTo>
                    <a:pt x="922944" y="627063"/>
                  </a:lnTo>
                  <a:close/>
                  <a:moveTo>
                    <a:pt x="1650227" y="627063"/>
                  </a:moveTo>
                  <a:lnTo>
                    <a:pt x="1654970" y="627063"/>
                  </a:lnTo>
                  <a:lnTo>
                    <a:pt x="1659712" y="627063"/>
                  </a:lnTo>
                  <a:lnTo>
                    <a:pt x="1659713" y="627063"/>
                  </a:lnTo>
                  <a:lnTo>
                    <a:pt x="2013555" y="627063"/>
                  </a:lnTo>
                  <a:lnTo>
                    <a:pt x="2013556" y="627063"/>
                  </a:lnTo>
                  <a:lnTo>
                    <a:pt x="2018705" y="627063"/>
                  </a:lnTo>
                  <a:lnTo>
                    <a:pt x="2023457" y="627063"/>
                  </a:lnTo>
                  <a:lnTo>
                    <a:pt x="2028210" y="627461"/>
                  </a:lnTo>
                  <a:lnTo>
                    <a:pt x="2032566" y="627858"/>
                  </a:lnTo>
                  <a:lnTo>
                    <a:pt x="2037319" y="629449"/>
                  </a:lnTo>
                  <a:lnTo>
                    <a:pt x="2046824" y="631834"/>
                  </a:lnTo>
                  <a:lnTo>
                    <a:pt x="2055141" y="635413"/>
                  </a:lnTo>
                  <a:lnTo>
                    <a:pt x="2063458" y="639787"/>
                  </a:lnTo>
                  <a:lnTo>
                    <a:pt x="2071378" y="645353"/>
                  </a:lnTo>
                  <a:lnTo>
                    <a:pt x="2078507" y="651318"/>
                  </a:lnTo>
                  <a:lnTo>
                    <a:pt x="2085240" y="658475"/>
                  </a:lnTo>
                  <a:lnTo>
                    <a:pt x="2091181" y="666029"/>
                  </a:lnTo>
                  <a:lnTo>
                    <a:pt x="2096725" y="673584"/>
                  </a:lnTo>
                  <a:lnTo>
                    <a:pt x="2101478" y="682729"/>
                  </a:lnTo>
                  <a:lnTo>
                    <a:pt x="2105438" y="692272"/>
                  </a:lnTo>
                  <a:lnTo>
                    <a:pt x="2109003" y="701815"/>
                  </a:lnTo>
                  <a:lnTo>
                    <a:pt x="2110983" y="712153"/>
                  </a:lnTo>
                  <a:lnTo>
                    <a:pt x="2112567" y="722491"/>
                  </a:lnTo>
                  <a:lnTo>
                    <a:pt x="2112963" y="733624"/>
                  </a:lnTo>
                  <a:lnTo>
                    <a:pt x="2112567" y="743962"/>
                  </a:lnTo>
                  <a:lnTo>
                    <a:pt x="2110983" y="754698"/>
                  </a:lnTo>
                  <a:lnTo>
                    <a:pt x="2109003" y="765036"/>
                  </a:lnTo>
                  <a:lnTo>
                    <a:pt x="2105438" y="774976"/>
                  </a:lnTo>
                  <a:lnTo>
                    <a:pt x="2101478" y="784122"/>
                  </a:lnTo>
                  <a:lnTo>
                    <a:pt x="2096725" y="792869"/>
                  </a:lnTo>
                  <a:lnTo>
                    <a:pt x="2091181" y="801219"/>
                  </a:lnTo>
                  <a:lnTo>
                    <a:pt x="2085240" y="808774"/>
                  </a:lnTo>
                  <a:lnTo>
                    <a:pt x="2078507" y="815533"/>
                  </a:lnTo>
                  <a:lnTo>
                    <a:pt x="2071378" y="821498"/>
                  </a:lnTo>
                  <a:lnTo>
                    <a:pt x="2063458" y="826667"/>
                  </a:lnTo>
                  <a:lnTo>
                    <a:pt x="2055141" y="831438"/>
                  </a:lnTo>
                  <a:lnTo>
                    <a:pt x="2046824" y="835017"/>
                  </a:lnTo>
                  <a:lnTo>
                    <a:pt x="2037319" y="837800"/>
                  </a:lnTo>
                  <a:lnTo>
                    <a:pt x="2032566" y="838595"/>
                  </a:lnTo>
                  <a:lnTo>
                    <a:pt x="2028210" y="838993"/>
                  </a:lnTo>
                  <a:lnTo>
                    <a:pt x="2023457" y="839390"/>
                  </a:lnTo>
                  <a:lnTo>
                    <a:pt x="2018705" y="839788"/>
                  </a:lnTo>
                  <a:lnTo>
                    <a:pt x="2013556" y="839390"/>
                  </a:lnTo>
                  <a:lnTo>
                    <a:pt x="2008407" y="838993"/>
                  </a:lnTo>
                  <a:lnTo>
                    <a:pt x="2004051" y="838595"/>
                  </a:lnTo>
                  <a:lnTo>
                    <a:pt x="1999298" y="837800"/>
                  </a:lnTo>
                  <a:lnTo>
                    <a:pt x="1990189" y="835017"/>
                  </a:lnTo>
                  <a:lnTo>
                    <a:pt x="1981872" y="831438"/>
                  </a:lnTo>
                  <a:lnTo>
                    <a:pt x="1973556" y="826667"/>
                  </a:lnTo>
                  <a:lnTo>
                    <a:pt x="1965635" y="821498"/>
                  </a:lnTo>
                  <a:lnTo>
                    <a:pt x="1958110" y="815533"/>
                  </a:lnTo>
                  <a:lnTo>
                    <a:pt x="1951773" y="808774"/>
                  </a:lnTo>
                  <a:lnTo>
                    <a:pt x="1946276" y="802221"/>
                  </a:lnTo>
                  <a:lnTo>
                    <a:pt x="1946276" y="1749822"/>
                  </a:lnTo>
                  <a:lnTo>
                    <a:pt x="1946276" y="1754982"/>
                  </a:lnTo>
                  <a:lnTo>
                    <a:pt x="1945481" y="1760141"/>
                  </a:lnTo>
                  <a:lnTo>
                    <a:pt x="1944686" y="1764904"/>
                  </a:lnTo>
                  <a:lnTo>
                    <a:pt x="1943095" y="1769666"/>
                  </a:lnTo>
                  <a:lnTo>
                    <a:pt x="1941107" y="1774825"/>
                  </a:lnTo>
                  <a:lnTo>
                    <a:pt x="1939119" y="1778794"/>
                  </a:lnTo>
                  <a:lnTo>
                    <a:pt x="1936336" y="1783160"/>
                  </a:lnTo>
                  <a:lnTo>
                    <a:pt x="1933156" y="1786732"/>
                  </a:lnTo>
                  <a:lnTo>
                    <a:pt x="1930372" y="1789907"/>
                  </a:lnTo>
                  <a:lnTo>
                    <a:pt x="1926794" y="1793082"/>
                  </a:lnTo>
                  <a:lnTo>
                    <a:pt x="1923216" y="1795860"/>
                  </a:lnTo>
                  <a:lnTo>
                    <a:pt x="1919240" y="1797844"/>
                  </a:lnTo>
                  <a:lnTo>
                    <a:pt x="1914866" y="1799828"/>
                  </a:lnTo>
                  <a:lnTo>
                    <a:pt x="1910493" y="1801019"/>
                  </a:lnTo>
                  <a:lnTo>
                    <a:pt x="1906119" y="1801416"/>
                  </a:lnTo>
                  <a:lnTo>
                    <a:pt x="1901746" y="1801813"/>
                  </a:lnTo>
                  <a:lnTo>
                    <a:pt x="1770541" y="1801813"/>
                  </a:lnTo>
                  <a:lnTo>
                    <a:pt x="1766167" y="1801416"/>
                  </a:lnTo>
                  <a:lnTo>
                    <a:pt x="1761794" y="1801019"/>
                  </a:lnTo>
                  <a:lnTo>
                    <a:pt x="1757420" y="1799828"/>
                  </a:lnTo>
                  <a:lnTo>
                    <a:pt x="1753444" y="1797844"/>
                  </a:lnTo>
                  <a:lnTo>
                    <a:pt x="1749468" y="1795860"/>
                  </a:lnTo>
                  <a:lnTo>
                    <a:pt x="1745493" y="1793082"/>
                  </a:lnTo>
                  <a:lnTo>
                    <a:pt x="1741914" y="1789907"/>
                  </a:lnTo>
                  <a:lnTo>
                    <a:pt x="1738734" y="1786732"/>
                  </a:lnTo>
                  <a:lnTo>
                    <a:pt x="1735950" y="1783160"/>
                  </a:lnTo>
                  <a:lnTo>
                    <a:pt x="1733565" y="1778794"/>
                  </a:lnTo>
                  <a:lnTo>
                    <a:pt x="1731179" y="1774825"/>
                  </a:lnTo>
                  <a:lnTo>
                    <a:pt x="1729191" y="1769666"/>
                  </a:lnTo>
                  <a:lnTo>
                    <a:pt x="1727999" y="1764904"/>
                  </a:lnTo>
                  <a:lnTo>
                    <a:pt x="1726408" y="1760141"/>
                  </a:lnTo>
                  <a:lnTo>
                    <a:pt x="1726011" y="1754982"/>
                  </a:lnTo>
                  <a:lnTo>
                    <a:pt x="1725613" y="1749822"/>
                  </a:lnTo>
                  <a:lnTo>
                    <a:pt x="1725613" y="803700"/>
                  </a:lnTo>
                  <a:lnTo>
                    <a:pt x="1721366" y="808774"/>
                  </a:lnTo>
                  <a:lnTo>
                    <a:pt x="1714647" y="815533"/>
                  </a:lnTo>
                  <a:lnTo>
                    <a:pt x="1707928" y="821498"/>
                  </a:lnTo>
                  <a:lnTo>
                    <a:pt x="1700024" y="826667"/>
                  </a:lnTo>
                  <a:lnTo>
                    <a:pt x="1691725" y="831438"/>
                  </a:lnTo>
                  <a:lnTo>
                    <a:pt x="1683030" y="835017"/>
                  </a:lnTo>
                  <a:lnTo>
                    <a:pt x="1673940" y="837800"/>
                  </a:lnTo>
                  <a:lnTo>
                    <a:pt x="1669197" y="838595"/>
                  </a:lnTo>
                  <a:lnTo>
                    <a:pt x="1664455" y="838993"/>
                  </a:lnTo>
                  <a:lnTo>
                    <a:pt x="1659712" y="839390"/>
                  </a:lnTo>
                  <a:lnTo>
                    <a:pt x="1654970" y="839788"/>
                  </a:lnTo>
                  <a:lnTo>
                    <a:pt x="1650227" y="839390"/>
                  </a:lnTo>
                  <a:lnTo>
                    <a:pt x="1645484" y="838993"/>
                  </a:lnTo>
                  <a:lnTo>
                    <a:pt x="1640347" y="838595"/>
                  </a:lnTo>
                  <a:lnTo>
                    <a:pt x="1635604" y="837800"/>
                  </a:lnTo>
                  <a:lnTo>
                    <a:pt x="1626909" y="835017"/>
                  </a:lnTo>
                  <a:lnTo>
                    <a:pt x="1618214" y="831438"/>
                  </a:lnTo>
                  <a:lnTo>
                    <a:pt x="1609915" y="826667"/>
                  </a:lnTo>
                  <a:lnTo>
                    <a:pt x="1602011" y="821498"/>
                  </a:lnTo>
                  <a:lnTo>
                    <a:pt x="1594897" y="815533"/>
                  </a:lnTo>
                  <a:lnTo>
                    <a:pt x="1588178" y="808774"/>
                  </a:lnTo>
                  <a:lnTo>
                    <a:pt x="1581855" y="801219"/>
                  </a:lnTo>
                  <a:lnTo>
                    <a:pt x="1576717" y="792869"/>
                  </a:lnTo>
                  <a:lnTo>
                    <a:pt x="1571974" y="784122"/>
                  </a:lnTo>
                  <a:lnTo>
                    <a:pt x="1568022" y="774976"/>
                  </a:lnTo>
                  <a:lnTo>
                    <a:pt x="1564860" y="765036"/>
                  </a:lnTo>
                  <a:lnTo>
                    <a:pt x="1562094" y="754698"/>
                  </a:lnTo>
                  <a:lnTo>
                    <a:pt x="1560908" y="743962"/>
                  </a:lnTo>
                  <a:lnTo>
                    <a:pt x="1560513" y="733624"/>
                  </a:lnTo>
                  <a:lnTo>
                    <a:pt x="1560908" y="722491"/>
                  </a:lnTo>
                  <a:lnTo>
                    <a:pt x="1562094" y="712153"/>
                  </a:lnTo>
                  <a:lnTo>
                    <a:pt x="1564860" y="701815"/>
                  </a:lnTo>
                  <a:lnTo>
                    <a:pt x="1568022" y="692272"/>
                  </a:lnTo>
                  <a:lnTo>
                    <a:pt x="1571974" y="682729"/>
                  </a:lnTo>
                  <a:lnTo>
                    <a:pt x="1576717" y="673584"/>
                  </a:lnTo>
                  <a:lnTo>
                    <a:pt x="1581855" y="666029"/>
                  </a:lnTo>
                  <a:lnTo>
                    <a:pt x="1588178" y="658475"/>
                  </a:lnTo>
                  <a:lnTo>
                    <a:pt x="1594897" y="651318"/>
                  </a:lnTo>
                  <a:lnTo>
                    <a:pt x="1602011" y="645353"/>
                  </a:lnTo>
                  <a:lnTo>
                    <a:pt x="1609915" y="639787"/>
                  </a:lnTo>
                  <a:lnTo>
                    <a:pt x="1618214" y="635413"/>
                  </a:lnTo>
                  <a:lnTo>
                    <a:pt x="1626909" y="631834"/>
                  </a:lnTo>
                  <a:lnTo>
                    <a:pt x="1635604" y="629449"/>
                  </a:lnTo>
                  <a:lnTo>
                    <a:pt x="1640347" y="627858"/>
                  </a:lnTo>
                  <a:lnTo>
                    <a:pt x="1645484" y="627461"/>
                  </a:lnTo>
                  <a:lnTo>
                    <a:pt x="1650227" y="627063"/>
                  </a:lnTo>
                  <a:close/>
                  <a:moveTo>
                    <a:pt x="1109068" y="0"/>
                  </a:moveTo>
                  <a:lnTo>
                    <a:pt x="1663204" y="293093"/>
                  </a:lnTo>
                  <a:lnTo>
                    <a:pt x="2217738" y="585788"/>
                  </a:lnTo>
                  <a:lnTo>
                    <a:pt x="1109068" y="585788"/>
                  </a:lnTo>
                  <a:lnTo>
                    <a:pt x="0" y="585788"/>
                  </a:lnTo>
                  <a:lnTo>
                    <a:pt x="554534" y="293093"/>
                  </a:lnTo>
                  <a:lnTo>
                    <a:pt x="1109068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  <a:latin typeface="造字工房悦黑（非商用）常规体"/>
                <a:ea typeface="+mn-ea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5725625" y="3162000"/>
            <a:ext cx="651614" cy="651614"/>
            <a:chOff x="5033812" y="3301037"/>
            <a:chExt cx="651614" cy="651614"/>
          </a:xfrm>
        </p:grpSpPr>
        <p:sp>
          <p:nvSpPr>
            <p:cNvPr id="20" name="椭圆 19"/>
            <p:cNvSpPr/>
            <p:nvPr/>
          </p:nvSpPr>
          <p:spPr>
            <a:xfrm>
              <a:off x="5033812" y="3301037"/>
              <a:ext cx="651614" cy="651614"/>
            </a:xfrm>
            <a:prstGeom prst="ellipse">
              <a:avLst/>
            </a:prstGeom>
            <a:solidFill>
              <a:schemeClr val="accent1"/>
            </a:solidFill>
            <a:ln w="28575" cap="flat">
              <a:noFill/>
              <a:prstDash val="solid"/>
              <a:miter lim="800000"/>
            </a:ln>
            <a:effectLst>
              <a:outerShdw blurRad="228600" dist="228600" dir="5400000" algn="t" rotWithShape="0">
                <a:schemeClr val="tx1">
                  <a:lumMod val="85000"/>
                  <a:lumOff val="15000"/>
                  <a:alpha val="28000"/>
                </a:schemeClr>
              </a:outerShdw>
            </a:effec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KSO_Shape"/>
            <p:cNvSpPr/>
            <p:nvPr/>
          </p:nvSpPr>
          <p:spPr bwMode="auto">
            <a:xfrm>
              <a:off x="5169350" y="3458615"/>
              <a:ext cx="418598" cy="285346"/>
            </a:xfrm>
            <a:custGeom>
              <a:avLst/>
              <a:gdLst/>
              <a:ahLst/>
              <a:cxnLst/>
              <a:rect l="0" t="0" r="r" b="b"/>
              <a:pathLst>
                <a:path w="2608263" h="1778000">
                  <a:moveTo>
                    <a:pt x="1956693" y="381000"/>
                  </a:moveTo>
                  <a:lnTo>
                    <a:pt x="1966217" y="381397"/>
                  </a:lnTo>
                  <a:lnTo>
                    <a:pt x="1975740" y="382192"/>
                  </a:lnTo>
                  <a:lnTo>
                    <a:pt x="1986057" y="382986"/>
                  </a:lnTo>
                  <a:lnTo>
                    <a:pt x="1995581" y="384575"/>
                  </a:lnTo>
                  <a:lnTo>
                    <a:pt x="2005501" y="386562"/>
                  </a:lnTo>
                  <a:lnTo>
                    <a:pt x="2015819" y="388548"/>
                  </a:lnTo>
                  <a:lnTo>
                    <a:pt x="2025739" y="391726"/>
                  </a:lnTo>
                  <a:lnTo>
                    <a:pt x="2035263" y="394904"/>
                  </a:lnTo>
                  <a:lnTo>
                    <a:pt x="2045580" y="398876"/>
                  </a:lnTo>
                  <a:lnTo>
                    <a:pt x="2055500" y="403246"/>
                  </a:lnTo>
                  <a:lnTo>
                    <a:pt x="2065421" y="408807"/>
                  </a:lnTo>
                  <a:lnTo>
                    <a:pt x="2075738" y="414766"/>
                  </a:lnTo>
                  <a:lnTo>
                    <a:pt x="2101927" y="438998"/>
                  </a:lnTo>
                  <a:lnTo>
                    <a:pt x="2143990" y="446149"/>
                  </a:lnTo>
                  <a:lnTo>
                    <a:pt x="2147958" y="448929"/>
                  </a:lnTo>
                  <a:lnTo>
                    <a:pt x="2151926" y="452107"/>
                  </a:lnTo>
                  <a:lnTo>
                    <a:pt x="2155497" y="455683"/>
                  </a:lnTo>
                  <a:lnTo>
                    <a:pt x="2158672" y="459655"/>
                  </a:lnTo>
                  <a:lnTo>
                    <a:pt x="2161847" y="464025"/>
                  </a:lnTo>
                  <a:lnTo>
                    <a:pt x="2164624" y="468395"/>
                  </a:lnTo>
                  <a:lnTo>
                    <a:pt x="2169783" y="477531"/>
                  </a:lnTo>
                  <a:lnTo>
                    <a:pt x="2173751" y="485874"/>
                  </a:lnTo>
                  <a:lnTo>
                    <a:pt x="2176529" y="493024"/>
                  </a:lnTo>
                  <a:lnTo>
                    <a:pt x="2179306" y="499380"/>
                  </a:lnTo>
                  <a:lnTo>
                    <a:pt x="2182878" y="516064"/>
                  </a:lnTo>
                  <a:lnTo>
                    <a:pt x="2186052" y="532749"/>
                  </a:lnTo>
                  <a:lnTo>
                    <a:pt x="2188036" y="549433"/>
                  </a:lnTo>
                  <a:lnTo>
                    <a:pt x="2189623" y="565720"/>
                  </a:lnTo>
                  <a:lnTo>
                    <a:pt x="2190417" y="582008"/>
                  </a:lnTo>
                  <a:lnTo>
                    <a:pt x="2190814" y="598692"/>
                  </a:lnTo>
                  <a:lnTo>
                    <a:pt x="2190814" y="615376"/>
                  </a:lnTo>
                  <a:lnTo>
                    <a:pt x="2190417" y="632855"/>
                  </a:lnTo>
                  <a:lnTo>
                    <a:pt x="2190020" y="642389"/>
                  </a:lnTo>
                  <a:lnTo>
                    <a:pt x="2188830" y="656293"/>
                  </a:lnTo>
                  <a:lnTo>
                    <a:pt x="2185259" y="692840"/>
                  </a:lnTo>
                  <a:lnTo>
                    <a:pt x="2183671" y="711908"/>
                  </a:lnTo>
                  <a:lnTo>
                    <a:pt x="2182878" y="730578"/>
                  </a:lnTo>
                  <a:lnTo>
                    <a:pt x="2182084" y="746468"/>
                  </a:lnTo>
                  <a:lnTo>
                    <a:pt x="2182481" y="753221"/>
                  </a:lnTo>
                  <a:lnTo>
                    <a:pt x="2182878" y="758386"/>
                  </a:lnTo>
                  <a:lnTo>
                    <a:pt x="2183671" y="765139"/>
                  </a:lnTo>
                  <a:lnTo>
                    <a:pt x="2184862" y="771098"/>
                  </a:lnTo>
                  <a:lnTo>
                    <a:pt x="2186449" y="775865"/>
                  </a:lnTo>
                  <a:lnTo>
                    <a:pt x="2188433" y="779837"/>
                  </a:lnTo>
                  <a:lnTo>
                    <a:pt x="2192798" y="787782"/>
                  </a:lnTo>
                  <a:lnTo>
                    <a:pt x="2195179" y="792152"/>
                  </a:lnTo>
                  <a:lnTo>
                    <a:pt x="2198353" y="798508"/>
                  </a:lnTo>
                  <a:lnTo>
                    <a:pt x="2200734" y="804069"/>
                  </a:lnTo>
                  <a:lnTo>
                    <a:pt x="2202719" y="810028"/>
                  </a:lnTo>
                  <a:lnTo>
                    <a:pt x="2204306" y="815987"/>
                  </a:lnTo>
                  <a:lnTo>
                    <a:pt x="2205496" y="822343"/>
                  </a:lnTo>
                  <a:lnTo>
                    <a:pt x="2206687" y="829096"/>
                  </a:lnTo>
                  <a:lnTo>
                    <a:pt x="2207480" y="835452"/>
                  </a:lnTo>
                  <a:lnTo>
                    <a:pt x="2207877" y="842205"/>
                  </a:lnTo>
                  <a:lnTo>
                    <a:pt x="2207877" y="848561"/>
                  </a:lnTo>
                  <a:lnTo>
                    <a:pt x="2207480" y="862465"/>
                  </a:lnTo>
                  <a:lnTo>
                    <a:pt x="2206290" y="875177"/>
                  </a:lnTo>
                  <a:lnTo>
                    <a:pt x="2204306" y="887889"/>
                  </a:lnTo>
                  <a:lnTo>
                    <a:pt x="2202321" y="899806"/>
                  </a:lnTo>
                  <a:lnTo>
                    <a:pt x="2199544" y="913312"/>
                  </a:lnTo>
                  <a:lnTo>
                    <a:pt x="2197560" y="920463"/>
                  </a:lnTo>
                  <a:lnTo>
                    <a:pt x="2195179" y="927613"/>
                  </a:lnTo>
                  <a:lnTo>
                    <a:pt x="2192798" y="934367"/>
                  </a:lnTo>
                  <a:lnTo>
                    <a:pt x="2190020" y="941517"/>
                  </a:lnTo>
                  <a:lnTo>
                    <a:pt x="2186846" y="947873"/>
                  </a:lnTo>
                  <a:lnTo>
                    <a:pt x="2183275" y="953037"/>
                  </a:lnTo>
                  <a:lnTo>
                    <a:pt x="2181291" y="955818"/>
                  </a:lnTo>
                  <a:lnTo>
                    <a:pt x="2178909" y="958201"/>
                  </a:lnTo>
                  <a:lnTo>
                    <a:pt x="2176132" y="960188"/>
                  </a:lnTo>
                  <a:lnTo>
                    <a:pt x="2173354" y="961777"/>
                  </a:lnTo>
                  <a:lnTo>
                    <a:pt x="2167799" y="965749"/>
                  </a:lnTo>
                  <a:lnTo>
                    <a:pt x="2162243" y="968530"/>
                  </a:lnTo>
                  <a:lnTo>
                    <a:pt x="2156291" y="971708"/>
                  </a:lnTo>
                  <a:lnTo>
                    <a:pt x="2151133" y="975283"/>
                  </a:lnTo>
                  <a:lnTo>
                    <a:pt x="2147958" y="977269"/>
                  </a:lnTo>
                  <a:lnTo>
                    <a:pt x="2145974" y="979653"/>
                  </a:lnTo>
                  <a:lnTo>
                    <a:pt x="2143593" y="982434"/>
                  </a:lnTo>
                  <a:lnTo>
                    <a:pt x="2142006" y="985612"/>
                  </a:lnTo>
                  <a:lnTo>
                    <a:pt x="2139625" y="990379"/>
                  </a:lnTo>
                  <a:lnTo>
                    <a:pt x="2137641" y="995543"/>
                  </a:lnTo>
                  <a:lnTo>
                    <a:pt x="2136450" y="1000707"/>
                  </a:lnTo>
                  <a:lnTo>
                    <a:pt x="2135260" y="1005871"/>
                  </a:lnTo>
                  <a:lnTo>
                    <a:pt x="2134466" y="1011433"/>
                  </a:lnTo>
                  <a:lnTo>
                    <a:pt x="2133673" y="1016597"/>
                  </a:lnTo>
                  <a:lnTo>
                    <a:pt x="2132879" y="1028514"/>
                  </a:lnTo>
                  <a:lnTo>
                    <a:pt x="2132085" y="1039637"/>
                  </a:lnTo>
                  <a:lnTo>
                    <a:pt x="2131292" y="1051158"/>
                  </a:lnTo>
                  <a:lnTo>
                    <a:pt x="2130895" y="1056719"/>
                  </a:lnTo>
                  <a:lnTo>
                    <a:pt x="2130101" y="1061883"/>
                  </a:lnTo>
                  <a:lnTo>
                    <a:pt x="2128911" y="1067445"/>
                  </a:lnTo>
                  <a:lnTo>
                    <a:pt x="2127721" y="1072212"/>
                  </a:lnTo>
                  <a:lnTo>
                    <a:pt x="2125736" y="1078170"/>
                  </a:lnTo>
                  <a:lnTo>
                    <a:pt x="2123355" y="1082937"/>
                  </a:lnTo>
                  <a:lnTo>
                    <a:pt x="2120578" y="1087307"/>
                  </a:lnTo>
                  <a:lnTo>
                    <a:pt x="2117800" y="1091280"/>
                  </a:lnTo>
                  <a:lnTo>
                    <a:pt x="2112245" y="1098430"/>
                  </a:lnTo>
                  <a:lnTo>
                    <a:pt x="2106293" y="1105183"/>
                  </a:lnTo>
                  <a:lnTo>
                    <a:pt x="2103515" y="1109156"/>
                  </a:lnTo>
                  <a:lnTo>
                    <a:pt x="2101134" y="1112731"/>
                  </a:lnTo>
                  <a:lnTo>
                    <a:pt x="2098356" y="1116703"/>
                  </a:lnTo>
                  <a:lnTo>
                    <a:pt x="2096372" y="1121470"/>
                  </a:lnTo>
                  <a:lnTo>
                    <a:pt x="2093991" y="1126237"/>
                  </a:lnTo>
                  <a:lnTo>
                    <a:pt x="2092801" y="1131799"/>
                  </a:lnTo>
                  <a:lnTo>
                    <a:pt x="2091610" y="1138155"/>
                  </a:lnTo>
                  <a:lnTo>
                    <a:pt x="2090817" y="1145305"/>
                  </a:lnTo>
                  <a:lnTo>
                    <a:pt x="2127721" y="1150470"/>
                  </a:lnTo>
                  <a:lnTo>
                    <a:pt x="2138435" y="1173907"/>
                  </a:lnTo>
                  <a:lnTo>
                    <a:pt x="2144783" y="1187016"/>
                  </a:lnTo>
                  <a:lnTo>
                    <a:pt x="2152323" y="1201317"/>
                  </a:lnTo>
                  <a:lnTo>
                    <a:pt x="2159863" y="1214426"/>
                  </a:lnTo>
                  <a:lnTo>
                    <a:pt x="2163831" y="1220782"/>
                  </a:lnTo>
                  <a:lnTo>
                    <a:pt x="2167799" y="1226741"/>
                  </a:lnTo>
                  <a:lnTo>
                    <a:pt x="2171767" y="1231905"/>
                  </a:lnTo>
                  <a:lnTo>
                    <a:pt x="2175735" y="1236672"/>
                  </a:lnTo>
                  <a:lnTo>
                    <a:pt x="2180497" y="1240645"/>
                  </a:lnTo>
                  <a:lnTo>
                    <a:pt x="2184862" y="1243823"/>
                  </a:lnTo>
                  <a:lnTo>
                    <a:pt x="2241606" y="1259713"/>
                  </a:lnTo>
                  <a:lnTo>
                    <a:pt x="2293192" y="1281164"/>
                  </a:lnTo>
                  <a:lnTo>
                    <a:pt x="2345572" y="1303807"/>
                  </a:lnTo>
                  <a:lnTo>
                    <a:pt x="2397951" y="1326053"/>
                  </a:lnTo>
                  <a:lnTo>
                    <a:pt x="2449140" y="1347902"/>
                  </a:lnTo>
                  <a:lnTo>
                    <a:pt x="2461045" y="1352669"/>
                  </a:lnTo>
                  <a:lnTo>
                    <a:pt x="2472552" y="1356641"/>
                  </a:lnTo>
                  <a:lnTo>
                    <a:pt x="2496361" y="1365381"/>
                  </a:lnTo>
                  <a:lnTo>
                    <a:pt x="2519773" y="1373723"/>
                  </a:lnTo>
                  <a:lnTo>
                    <a:pt x="2530884" y="1378093"/>
                  </a:lnTo>
                  <a:lnTo>
                    <a:pt x="2541995" y="1382860"/>
                  </a:lnTo>
                  <a:lnTo>
                    <a:pt x="2552312" y="1388421"/>
                  </a:lnTo>
                  <a:lnTo>
                    <a:pt x="2562233" y="1394380"/>
                  </a:lnTo>
                  <a:lnTo>
                    <a:pt x="2566597" y="1397558"/>
                  </a:lnTo>
                  <a:lnTo>
                    <a:pt x="2571756" y="1400736"/>
                  </a:lnTo>
                  <a:lnTo>
                    <a:pt x="2576121" y="1404311"/>
                  </a:lnTo>
                  <a:lnTo>
                    <a:pt x="2580089" y="1407886"/>
                  </a:lnTo>
                  <a:lnTo>
                    <a:pt x="2584057" y="1411859"/>
                  </a:lnTo>
                  <a:lnTo>
                    <a:pt x="2587629" y="1416228"/>
                  </a:lnTo>
                  <a:lnTo>
                    <a:pt x="2591200" y="1420598"/>
                  </a:lnTo>
                  <a:lnTo>
                    <a:pt x="2594375" y="1425365"/>
                  </a:lnTo>
                  <a:lnTo>
                    <a:pt x="2597946" y="1430132"/>
                  </a:lnTo>
                  <a:lnTo>
                    <a:pt x="2600723" y="1435296"/>
                  </a:lnTo>
                  <a:lnTo>
                    <a:pt x="2603105" y="1440858"/>
                  </a:lnTo>
                  <a:lnTo>
                    <a:pt x="2605089" y="1446817"/>
                  </a:lnTo>
                  <a:lnTo>
                    <a:pt x="2605485" y="1465487"/>
                  </a:lnTo>
                  <a:lnTo>
                    <a:pt x="2605882" y="1488528"/>
                  </a:lnTo>
                  <a:lnTo>
                    <a:pt x="2607073" y="1542951"/>
                  </a:lnTo>
                  <a:lnTo>
                    <a:pt x="2608263" y="1599757"/>
                  </a:lnTo>
                  <a:lnTo>
                    <a:pt x="2608263" y="1625975"/>
                  </a:lnTo>
                  <a:lnTo>
                    <a:pt x="2608263" y="1649413"/>
                  </a:lnTo>
                  <a:lnTo>
                    <a:pt x="2308271" y="1649413"/>
                  </a:lnTo>
                  <a:lnTo>
                    <a:pt x="2307081" y="1594196"/>
                  </a:lnTo>
                  <a:lnTo>
                    <a:pt x="2305493" y="1538581"/>
                  </a:lnTo>
                  <a:lnTo>
                    <a:pt x="2305097" y="1494486"/>
                  </a:lnTo>
                  <a:lnTo>
                    <a:pt x="2305097" y="1482172"/>
                  </a:lnTo>
                  <a:lnTo>
                    <a:pt x="2301129" y="1470651"/>
                  </a:lnTo>
                  <a:lnTo>
                    <a:pt x="2297557" y="1461117"/>
                  </a:lnTo>
                  <a:lnTo>
                    <a:pt x="2293986" y="1451981"/>
                  </a:lnTo>
                  <a:lnTo>
                    <a:pt x="2289224" y="1443241"/>
                  </a:lnTo>
                  <a:lnTo>
                    <a:pt x="2284859" y="1434899"/>
                  </a:lnTo>
                  <a:lnTo>
                    <a:pt x="2280097" y="1426954"/>
                  </a:lnTo>
                  <a:lnTo>
                    <a:pt x="2275335" y="1419406"/>
                  </a:lnTo>
                  <a:lnTo>
                    <a:pt x="2270177" y="1411859"/>
                  </a:lnTo>
                  <a:lnTo>
                    <a:pt x="2264621" y="1405106"/>
                  </a:lnTo>
                  <a:lnTo>
                    <a:pt x="2258669" y="1398352"/>
                  </a:lnTo>
                  <a:lnTo>
                    <a:pt x="2252717" y="1391996"/>
                  </a:lnTo>
                  <a:lnTo>
                    <a:pt x="2246765" y="1386435"/>
                  </a:lnTo>
                  <a:lnTo>
                    <a:pt x="2240416" y="1380079"/>
                  </a:lnTo>
                  <a:lnTo>
                    <a:pt x="2234067" y="1374915"/>
                  </a:lnTo>
                  <a:lnTo>
                    <a:pt x="2226924" y="1369750"/>
                  </a:lnTo>
                  <a:lnTo>
                    <a:pt x="2220178" y="1364983"/>
                  </a:lnTo>
                  <a:lnTo>
                    <a:pt x="2213433" y="1360217"/>
                  </a:lnTo>
                  <a:lnTo>
                    <a:pt x="2206290" y="1355450"/>
                  </a:lnTo>
                  <a:lnTo>
                    <a:pt x="2198750" y="1351080"/>
                  </a:lnTo>
                  <a:lnTo>
                    <a:pt x="2184465" y="1343532"/>
                  </a:lnTo>
                  <a:lnTo>
                    <a:pt x="2169386" y="1336382"/>
                  </a:lnTo>
                  <a:lnTo>
                    <a:pt x="2154307" y="1330026"/>
                  </a:lnTo>
                  <a:lnTo>
                    <a:pt x="2139228" y="1323670"/>
                  </a:lnTo>
                  <a:lnTo>
                    <a:pt x="2124546" y="1318108"/>
                  </a:lnTo>
                  <a:lnTo>
                    <a:pt x="2095578" y="1307780"/>
                  </a:lnTo>
                  <a:lnTo>
                    <a:pt x="2067405" y="1297849"/>
                  </a:lnTo>
                  <a:lnTo>
                    <a:pt x="2053913" y="1293082"/>
                  </a:lnTo>
                  <a:lnTo>
                    <a:pt x="2041215" y="1287917"/>
                  </a:lnTo>
                  <a:lnTo>
                    <a:pt x="1985264" y="1263685"/>
                  </a:lnTo>
                  <a:lnTo>
                    <a:pt x="1926932" y="1239056"/>
                  </a:lnTo>
                  <a:lnTo>
                    <a:pt x="1840427" y="1202112"/>
                  </a:lnTo>
                  <a:lnTo>
                    <a:pt x="1797571" y="1183441"/>
                  </a:lnTo>
                  <a:lnTo>
                    <a:pt x="1755111" y="1166359"/>
                  </a:lnTo>
                  <a:lnTo>
                    <a:pt x="1762651" y="1150470"/>
                  </a:lnTo>
                  <a:lnTo>
                    <a:pt x="1790031" y="1143716"/>
                  </a:lnTo>
                  <a:lnTo>
                    <a:pt x="1788047" y="1138155"/>
                  </a:lnTo>
                  <a:lnTo>
                    <a:pt x="1786460" y="1132196"/>
                  </a:lnTo>
                  <a:lnTo>
                    <a:pt x="1784873" y="1127429"/>
                  </a:lnTo>
                  <a:lnTo>
                    <a:pt x="1782492" y="1123457"/>
                  </a:lnTo>
                  <a:lnTo>
                    <a:pt x="1780111" y="1119484"/>
                  </a:lnTo>
                  <a:lnTo>
                    <a:pt x="1777730" y="1115909"/>
                  </a:lnTo>
                  <a:lnTo>
                    <a:pt x="1772571" y="1109950"/>
                  </a:lnTo>
                  <a:lnTo>
                    <a:pt x="1767413" y="1103594"/>
                  </a:lnTo>
                  <a:lnTo>
                    <a:pt x="1762254" y="1097636"/>
                  </a:lnTo>
                  <a:lnTo>
                    <a:pt x="1759476" y="1094458"/>
                  </a:lnTo>
                  <a:lnTo>
                    <a:pt x="1757095" y="1091280"/>
                  </a:lnTo>
                  <a:lnTo>
                    <a:pt x="1755111" y="1087307"/>
                  </a:lnTo>
                  <a:lnTo>
                    <a:pt x="1753524" y="1082937"/>
                  </a:lnTo>
                  <a:lnTo>
                    <a:pt x="1743207" y="973694"/>
                  </a:lnTo>
                  <a:lnTo>
                    <a:pt x="1743207" y="974091"/>
                  </a:lnTo>
                  <a:lnTo>
                    <a:pt x="1742413" y="974091"/>
                  </a:lnTo>
                  <a:lnTo>
                    <a:pt x="1739636" y="973694"/>
                  </a:lnTo>
                  <a:lnTo>
                    <a:pt x="1730112" y="972105"/>
                  </a:lnTo>
                  <a:lnTo>
                    <a:pt x="1720985" y="969324"/>
                  </a:lnTo>
                  <a:lnTo>
                    <a:pt x="1717414" y="968133"/>
                  </a:lnTo>
                  <a:lnTo>
                    <a:pt x="1715033" y="967338"/>
                  </a:lnTo>
                  <a:lnTo>
                    <a:pt x="1711065" y="963763"/>
                  </a:lnTo>
                  <a:lnTo>
                    <a:pt x="1707097" y="960188"/>
                  </a:lnTo>
                  <a:lnTo>
                    <a:pt x="1703129" y="955818"/>
                  </a:lnTo>
                  <a:lnTo>
                    <a:pt x="1699954" y="950654"/>
                  </a:lnTo>
                  <a:lnTo>
                    <a:pt x="1697177" y="945490"/>
                  </a:lnTo>
                  <a:lnTo>
                    <a:pt x="1694399" y="939531"/>
                  </a:lnTo>
                  <a:lnTo>
                    <a:pt x="1692018" y="932778"/>
                  </a:lnTo>
                  <a:lnTo>
                    <a:pt x="1689637" y="926422"/>
                  </a:lnTo>
                  <a:lnTo>
                    <a:pt x="1688050" y="919668"/>
                  </a:lnTo>
                  <a:lnTo>
                    <a:pt x="1686066" y="912518"/>
                  </a:lnTo>
                  <a:lnTo>
                    <a:pt x="1683288" y="897423"/>
                  </a:lnTo>
                  <a:lnTo>
                    <a:pt x="1681304" y="882327"/>
                  </a:lnTo>
                  <a:lnTo>
                    <a:pt x="1679717" y="867232"/>
                  </a:lnTo>
                  <a:lnTo>
                    <a:pt x="1684875" y="862465"/>
                  </a:lnTo>
                  <a:lnTo>
                    <a:pt x="1689637" y="857698"/>
                  </a:lnTo>
                  <a:lnTo>
                    <a:pt x="1694796" y="851739"/>
                  </a:lnTo>
                  <a:lnTo>
                    <a:pt x="1699161" y="845780"/>
                  </a:lnTo>
                  <a:lnTo>
                    <a:pt x="1703525" y="839424"/>
                  </a:lnTo>
                  <a:lnTo>
                    <a:pt x="1707891" y="832671"/>
                  </a:lnTo>
                  <a:lnTo>
                    <a:pt x="1711462" y="825918"/>
                  </a:lnTo>
                  <a:lnTo>
                    <a:pt x="1715033" y="818767"/>
                  </a:lnTo>
                  <a:lnTo>
                    <a:pt x="1718208" y="811617"/>
                  </a:lnTo>
                  <a:lnTo>
                    <a:pt x="1720985" y="804466"/>
                  </a:lnTo>
                  <a:lnTo>
                    <a:pt x="1726144" y="790166"/>
                  </a:lnTo>
                  <a:lnTo>
                    <a:pt x="1730509" y="776262"/>
                  </a:lnTo>
                  <a:lnTo>
                    <a:pt x="1734080" y="762755"/>
                  </a:lnTo>
                  <a:lnTo>
                    <a:pt x="1736858" y="750838"/>
                  </a:lnTo>
                  <a:lnTo>
                    <a:pt x="1738842" y="740510"/>
                  </a:lnTo>
                  <a:lnTo>
                    <a:pt x="1742413" y="720647"/>
                  </a:lnTo>
                  <a:lnTo>
                    <a:pt x="1743604" y="709524"/>
                  </a:lnTo>
                  <a:lnTo>
                    <a:pt x="1745191" y="698798"/>
                  </a:lnTo>
                  <a:lnTo>
                    <a:pt x="1746381" y="687278"/>
                  </a:lnTo>
                  <a:lnTo>
                    <a:pt x="1747175" y="675361"/>
                  </a:lnTo>
                  <a:lnTo>
                    <a:pt x="1747572" y="663443"/>
                  </a:lnTo>
                  <a:lnTo>
                    <a:pt x="1747572" y="651129"/>
                  </a:lnTo>
                  <a:lnTo>
                    <a:pt x="1747175" y="638814"/>
                  </a:lnTo>
                  <a:lnTo>
                    <a:pt x="1746381" y="626102"/>
                  </a:lnTo>
                  <a:lnTo>
                    <a:pt x="1744794" y="613787"/>
                  </a:lnTo>
                  <a:lnTo>
                    <a:pt x="1742810" y="601473"/>
                  </a:lnTo>
                  <a:lnTo>
                    <a:pt x="1740033" y="589158"/>
                  </a:lnTo>
                  <a:lnTo>
                    <a:pt x="1736461" y="576843"/>
                  </a:lnTo>
                  <a:lnTo>
                    <a:pt x="1732096" y="564529"/>
                  </a:lnTo>
                  <a:lnTo>
                    <a:pt x="1726937" y="553008"/>
                  </a:lnTo>
                  <a:lnTo>
                    <a:pt x="1723366" y="546255"/>
                  </a:lnTo>
                  <a:lnTo>
                    <a:pt x="1720192" y="539899"/>
                  </a:lnTo>
                  <a:lnTo>
                    <a:pt x="1715033" y="530365"/>
                  </a:lnTo>
                  <a:lnTo>
                    <a:pt x="1712652" y="526393"/>
                  </a:lnTo>
                  <a:lnTo>
                    <a:pt x="1711859" y="521229"/>
                  </a:lnTo>
                  <a:lnTo>
                    <a:pt x="1711859" y="516064"/>
                  </a:lnTo>
                  <a:lnTo>
                    <a:pt x="1711462" y="509708"/>
                  </a:lnTo>
                  <a:lnTo>
                    <a:pt x="1712255" y="493421"/>
                  </a:lnTo>
                  <a:lnTo>
                    <a:pt x="1716223" y="486271"/>
                  </a:lnTo>
                  <a:lnTo>
                    <a:pt x="1720192" y="479915"/>
                  </a:lnTo>
                  <a:lnTo>
                    <a:pt x="1724557" y="473559"/>
                  </a:lnTo>
                  <a:lnTo>
                    <a:pt x="1728922" y="467600"/>
                  </a:lnTo>
                  <a:lnTo>
                    <a:pt x="1734080" y="462039"/>
                  </a:lnTo>
                  <a:lnTo>
                    <a:pt x="1738842" y="456477"/>
                  </a:lnTo>
                  <a:lnTo>
                    <a:pt x="1743604" y="451313"/>
                  </a:lnTo>
                  <a:lnTo>
                    <a:pt x="1748762" y="446546"/>
                  </a:lnTo>
                  <a:lnTo>
                    <a:pt x="1754318" y="442176"/>
                  </a:lnTo>
                  <a:lnTo>
                    <a:pt x="1759476" y="438204"/>
                  </a:lnTo>
                  <a:lnTo>
                    <a:pt x="1765429" y="434231"/>
                  </a:lnTo>
                  <a:lnTo>
                    <a:pt x="1771381" y="430259"/>
                  </a:lnTo>
                  <a:lnTo>
                    <a:pt x="1776936" y="427081"/>
                  </a:lnTo>
                  <a:lnTo>
                    <a:pt x="1782888" y="424300"/>
                  </a:lnTo>
                  <a:lnTo>
                    <a:pt x="1789634" y="421917"/>
                  </a:lnTo>
                  <a:lnTo>
                    <a:pt x="1795587" y="419533"/>
                  </a:lnTo>
                  <a:lnTo>
                    <a:pt x="1820983" y="409999"/>
                  </a:lnTo>
                  <a:lnTo>
                    <a:pt x="1834871" y="404438"/>
                  </a:lnTo>
                  <a:lnTo>
                    <a:pt x="1849950" y="399273"/>
                  </a:lnTo>
                  <a:lnTo>
                    <a:pt x="1865823" y="394506"/>
                  </a:lnTo>
                  <a:lnTo>
                    <a:pt x="1882886" y="390137"/>
                  </a:lnTo>
                  <a:lnTo>
                    <a:pt x="1900742" y="386562"/>
                  </a:lnTo>
                  <a:lnTo>
                    <a:pt x="1909472" y="384973"/>
                  </a:lnTo>
                  <a:lnTo>
                    <a:pt x="1918599" y="383384"/>
                  </a:lnTo>
                  <a:lnTo>
                    <a:pt x="1927726" y="382589"/>
                  </a:lnTo>
                  <a:lnTo>
                    <a:pt x="1937249" y="381795"/>
                  </a:lnTo>
                  <a:lnTo>
                    <a:pt x="1946773" y="381397"/>
                  </a:lnTo>
                  <a:lnTo>
                    <a:pt x="1956693" y="381000"/>
                  </a:lnTo>
                  <a:close/>
                  <a:moveTo>
                    <a:pt x="674585" y="381000"/>
                  </a:moveTo>
                  <a:lnTo>
                    <a:pt x="684505" y="381397"/>
                  </a:lnTo>
                  <a:lnTo>
                    <a:pt x="694029" y="382192"/>
                  </a:lnTo>
                  <a:lnTo>
                    <a:pt x="703552" y="382986"/>
                  </a:lnTo>
                  <a:lnTo>
                    <a:pt x="713870" y="384575"/>
                  </a:lnTo>
                  <a:lnTo>
                    <a:pt x="723790" y="386562"/>
                  </a:lnTo>
                  <a:lnTo>
                    <a:pt x="733710" y="388548"/>
                  </a:lnTo>
                  <a:lnTo>
                    <a:pt x="743631" y="391726"/>
                  </a:lnTo>
                  <a:lnTo>
                    <a:pt x="753551" y="394904"/>
                  </a:lnTo>
                  <a:lnTo>
                    <a:pt x="763868" y="398876"/>
                  </a:lnTo>
                  <a:lnTo>
                    <a:pt x="773789" y="403246"/>
                  </a:lnTo>
                  <a:lnTo>
                    <a:pt x="783709" y="408807"/>
                  </a:lnTo>
                  <a:lnTo>
                    <a:pt x="793629" y="414766"/>
                  </a:lnTo>
                  <a:lnTo>
                    <a:pt x="820216" y="438998"/>
                  </a:lnTo>
                  <a:lnTo>
                    <a:pt x="861088" y="446149"/>
                  </a:lnTo>
                  <a:lnTo>
                    <a:pt x="863866" y="468792"/>
                  </a:lnTo>
                  <a:lnTo>
                    <a:pt x="867040" y="491832"/>
                  </a:lnTo>
                  <a:lnTo>
                    <a:pt x="871008" y="514873"/>
                  </a:lnTo>
                  <a:lnTo>
                    <a:pt x="876167" y="539105"/>
                  </a:lnTo>
                  <a:lnTo>
                    <a:pt x="871405" y="548241"/>
                  </a:lnTo>
                  <a:lnTo>
                    <a:pt x="868231" y="554200"/>
                  </a:lnTo>
                  <a:lnTo>
                    <a:pt x="864659" y="560556"/>
                  </a:lnTo>
                  <a:lnTo>
                    <a:pt x="861088" y="568501"/>
                  </a:lnTo>
                  <a:lnTo>
                    <a:pt x="858310" y="577241"/>
                  </a:lnTo>
                  <a:lnTo>
                    <a:pt x="855533" y="586377"/>
                  </a:lnTo>
                  <a:lnTo>
                    <a:pt x="854342" y="591144"/>
                  </a:lnTo>
                  <a:lnTo>
                    <a:pt x="853548" y="596309"/>
                  </a:lnTo>
                  <a:lnTo>
                    <a:pt x="853152" y="602267"/>
                  </a:lnTo>
                  <a:lnTo>
                    <a:pt x="852755" y="607431"/>
                  </a:lnTo>
                  <a:lnTo>
                    <a:pt x="852755" y="613390"/>
                  </a:lnTo>
                  <a:lnTo>
                    <a:pt x="853152" y="619349"/>
                  </a:lnTo>
                  <a:lnTo>
                    <a:pt x="854739" y="642786"/>
                  </a:lnTo>
                  <a:lnTo>
                    <a:pt x="856723" y="670991"/>
                  </a:lnTo>
                  <a:lnTo>
                    <a:pt x="857913" y="686087"/>
                  </a:lnTo>
                  <a:lnTo>
                    <a:pt x="859501" y="700785"/>
                  </a:lnTo>
                  <a:lnTo>
                    <a:pt x="861485" y="716675"/>
                  </a:lnTo>
                  <a:lnTo>
                    <a:pt x="863469" y="732167"/>
                  </a:lnTo>
                  <a:lnTo>
                    <a:pt x="866247" y="748057"/>
                  </a:lnTo>
                  <a:lnTo>
                    <a:pt x="869818" y="763153"/>
                  </a:lnTo>
                  <a:lnTo>
                    <a:pt x="873786" y="779043"/>
                  </a:lnTo>
                  <a:lnTo>
                    <a:pt x="878548" y="793741"/>
                  </a:lnTo>
                  <a:lnTo>
                    <a:pt x="883706" y="808439"/>
                  </a:lnTo>
                  <a:lnTo>
                    <a:pt x="886881" y="815589"/>
                  </a:lnTo>
                  <a:lnTo>
                    <a:pt x="890055" y="822343"/>
                  </a:lnTo>
                  <a:lnTo>
                    <a:pt x="893230" y="829493"/>
                  </a:lnTo>
                  <a:lnTo>
                    <a:pt x="896801" y="835849"/>
                  </a:lnTo>
                  <a:lnTo>
                    <a:pt x="901166" y="842205"/>
                  </a:lnTo>
                  <a:lnTo>
                    <a:pt x="905134" y="848561"/>
                  </a:lnTo>
                  <a:lnTo>
                    <a:pt x="909896" y="854520"/>
                  </a:lnTo>
                  <a:lnTo>
                    <a:pt x="914261" y="860081"/>
                  </a:lnTo>
                  <a:lnTo>
                    <a:pt x="919420" y="865643"/>
                  </a:lnTo>
                  <a:lnTo>
                    <a:pt x="924578" y="870807"/>
                  </a:lnTo>
                  <a:lnTo>
                    <a:pt x="922594" y="885902"/>
                  </a:lnTo>
                  <a:lnTo>
                    <a:pt x="920213" y="899806"/>
                  </a:lnTo>
                  <a:lnTo>
                    <a:pt x="917436" y="913312"/>
                  </a:lnTo>
                  <a:lnTo>
                    <a:pt x="915451" y="920463"/>
                  </a:lnTo>
                  <a:lnTo>
                    <a:pt x="913467" y="927613"/>
                  </a:lnTo>
                  <a:lnTo>
                    <a:pt x="911087" y="934367"/>
                  </a:lnTo>
                  <a:lnTo>
                    <a:pt x="908309" y="941517"/>
                  </a:lnTo>
                  <a:lnTo>
                    <a:pt x="905134" y="947873"/>
                  </a:lnTo>
                  <a:lnTo>
                    <a:pt x="901563" y="953037"/>
                  </a:lnTo>
                  <a:lnTo>
                    <a:pt x="899182" y="955818"/>
                  </a:lnTo>
                  <a:lnTo>
                    <a:pt x="896801" y="958201"/>
                  </a:lnTo>
                  <a:lnTo>
                    <a:pt x="894420" y="960188"/>
                  </a:lnTo>
                  <a:lnTo>
                    <a:pt x="891643" y="961777"/>
                  </a:lnTo>
                  <a:lnTo>
                    <a:pt x="886087" y="965749"/>
                  </a:lnTo>
                  <a:lnTo>
                    <a:pt x="880532" y="968530"/>
                  </a:lnTo>
                  <a:lnTo>
                    <a:pt x="874580" y="971708"/>
                  </a:lnTo>
                  <a:lnTo>
                    <a:pt x="869024" y="975283"/>
                  </a:lnTo>
                  <a:lnTo>
                    <a:pt x="866247" y="977269"/>
                  </a:lnTo>
                  <a:lnTo>
                    <a:pt x="863866" y="979653"/>
                  </a:lnTo>
                  <a:lnTo>
                    <a:pt x="861881" y="982434"/>
                  </a:lnTo>
                  <a:lnTo>
                    <a:pt x="859897" y="985612"/>
                  </a:lnTo>
                  <a:lnTo>
                    <a:pt x="857913" y="990379"/>
                  </a:lnTo>
                  <a:lnTo>
                    <a:pt x="855929" y="995543"/>
                  </a:lnTo>
                  <a:lnTo>
                    <a:pt x="854342" y="1000707"/>
                  </a:lnTo>
                  <a:lnTo>
                    <a:pt x="853152" y="1005871"/>
                  </a:lnTo>
                  <a:lnTo>
                    <a:pt x="852358" y="1011433"/>
                  </a:lnTo>
                  <a:lnTo>
                    <a:pt x="851961" y="1016597"/>
                  </a:lnTo>
                  <a:lnTo>
                    <a:pt x="851167" y="1028514"/>
                  </a:lnTo>
                  <a:lnTo>
                    <a:pt x="850374" y="1039637"/>
                  </a:lnTo>
                  <a:lnTo>
                    <a:pt x="849580" y="1051158"/>
                  </a:lnTo>
                  <a:lnTo>
                    <a:pt x="849183" y="1056719"/>
                  </a:lnTo>
                  <a:lnTo>
                    <a:pt x="848390" y="1061883"/>
                  </a:lnTo>
                  <a:lnTo>
                    <a:pt x="847199" y="1067445"/>
                  </a:lnTo>
                  <a:lnTo>
                    <a:pt x="845612" y="1072212"/>
                  </a:lnTo>
                  <a:lnTo>
                    <a:pt x="843231" y="1078170"/>
                  </a:lnTo>
                  <a:lnTo>
                    <a:pt x="841247" y="1082937"/>
                  </a:lnTo>
                  <a:lnTo>
                    <a:pt x="838469" y="1087307"/>
                  </a:lnTo>
                  <a:lnTo>
                    <a:pt x="836089" y="1091280"/>
                  </a:lnTo>
                  <a:lnTo>
                    <a:pt x="830136" y="1098430"/>
                  </a:lnTo>
                  <a:lnTo>
                    <a:pt x="824581" y="1105183"/>
                  </a:lnTo>
                  <a:lnTo>
                    <a:pt x="821803" y="1109156"/>
                  </a:lnTo>
                  <a:lnTo>
                    <a:pt x="819026" y="1112731"/>
                  </a:lnTo>
                  <a:lnTo>
                    <a:pt x="816248" y="1116703"/>
                  </a:lnTo>
                  <a:lnTo>
                    <a:pt x="814264" y="1121470"/>
                  </a:lnTo>
                  <a:lnTo>
                    <a:pt x="812280" y="1126237"/>
                  </a:lnTo>
                  <a:lnTo>
                    <a:pt x="810692" y="1131799"/>
                  </a:lnTo>
                  <a:lnTo>
                    <a:pt x="809899" y="1138155"/>
                  </a:lnTo>
                  <a:lnTo>
                    <a:pt x="809105" y="1145305"/>
                  </a:lnTo>
                  <a:lnTo>
                    <a:pt x="845612" y="1150470"/>
                  </a:lnTo>
                  <a:lnTo>
                    <a:pt x="853152" y="1166757"/>
                  </a:lnTo>
                  <a:lnTo>
                    <a:pt x="811089" y="1183838"/>
                  </a:lnTo>
                  <a:lnTo>
                    <a:pt x="768233" y="1202112"/>
                  </a:lnTo>
                  <a:lnTo>
                    <a:pt x="682521" y="1239056"/>
                  </a:lnTo>
                  <a:lnTo>
                    <a:pt x="624586" y="1263685"/>
                  </a:lnTo>
                  <a:lnTo>
                    <a:pt x="568635" y="1287917"/>
                  </a:lnTo>
                  <a:lnTo>
                    <a:pt x="555541" y="1293082"/>
                  </a:lnTo>
                  <a:lnTo>
                    <a:pt x="542446" y="1297849"/>
                  </a:lnTo>
                  <a:lnTo>
                    <a:pt x="514669" y="1307780"/>
                  </a:lnTo>
                  <a:lnTo>
                    <a:pt x="485304" y="1318108"/>
                  </a:lnTo>
                  <a:lnTo>
                    <a:pt x="470225" y="1323670"/>
                  </a:lnTo>
                  <a:lnTo>
                    <a:pt x="455146" y="1330026"/>
                  </a:lnTo>
                  <a:lnTo>
                    <a:pt x="440464" y="1336382"/>
                  </a:lnTo>
                  <a:lnTo>
                    <a:pt x="425385" y="1343532"/>
                  </a:lnTo>
                  <a:lnTo>
                    <a:pt x="410703" y="1351080"/>
                  </a:lnTo>
                  <a:lnTo>
                    <a:pt x="403561" y="1355450"/>
                  </a:lnTo>
                  <a:lnTo>
                    <a:pt x="396418" y="1360217"/>
                  </a:lnTo>
                  <a:lnTo>
                    <a:pt x="389275" y="1364983"/>
                  </a:lnTo>
                  <a:lnTo>
                    <a:pt x="382529" y="1369750"/>
                  </a:lnTo>
                  <a:lnTo>
                    <a:pt x="376180" y="1374915"/>
                  </a:lnTo>
                  <a:lnTo>
                    <a:pt x="369038" y="1380079"/>
                  </a:lnTo>
                  <a:lnTo>
                    <a:pt x="363085" y="1386435"/>
                  </a:lnTo>
                  <a:lnTo>
                    <a:pt x="356736" y="1391996"/>
                  </a:lnTo>
                  <a:lnTo>
                    <a:pt x="350784" y="1398352"/>
                  </a:lnTo>
                  <a:lnTo>
                    <a:pt x="345229" y="1405106"/>
                  </a:lnTo>
                  <a:lnTo>
                    <a:pt x="339277" y="1411859"/>
                  </a:lnTo>
                  <a:lnTo>
                    <a:pt x="334118" y="1419406"/>
                  </a:lnTo>
                  <a:lnTo>
                    <a:pt x="329356" y="1426954"/>
                  </a:lnTo>
                  <a:lnTo>
                    <a:pt x="324594" y="1434899"/>
                  </a:lnTo>
                  <a:lnTo>
                    <a:pt x="320229" y="1443241"/>
                  </a:lnTo>
                  <a:lnTo>
                    <a:pt x="315865" y="1451981"/>
                  </a:lnTo>
                  <a:lnTo>
                    <a:pt x="311896" y="1461117"/>
                  </a:lnTo>
                  <a:lnTo>
                    <a:pt x="308325" y="1470651"/>
                  </a:lnTo>
                  <a:lnTo>
                    <a:pt x="304357" y="1482172"/>
                  </a:lnTo>
                  <a:lnTo>
                    <a:pt x="304357" y="1494486"/>
                  </a:lnTo>
                  <a:lnTo>
                    <a:pt x="303960" y="1538581"/>
                  </a:lnTo>
                  <a:lnTo>
                    <a:pt x="302770" y="1594196"/>
                  </a:lnTo>
                  <a:lnTo>
                    <a:pt x="301182" y="1649413"/>
                  </a:lnTo>
                  <a:lnTo>
                    <a:pt x="0" y="1649413"/>
                  </a:lnTo>
                  <a:lnTo>
                    <a:pt x="0" y="1625975"/>
                  </a:lnTo>
                  <a:lnTo>
                    <a:pt x="0" y="1599757"/>
                  </a:lnTo>
                  <a:lnTo>
                    <a:pt x="1190" y="1542951"/>
                  </a:lnTo>
                  <a:lnTo>
                    <a:pt x="2381" y="1488528"/>
                  </a:lnTo>
                  <a:lnTo>
                    <a:pt x="2778" y="1465487"/>
                  </a:lnTo>
                  <a:lnTo>
                    <a:pt x="2778" y="1446817"/>
                  </a:lnTo>
                  <a:lnTo>
                    <a:pt x="5159" y="1440858"/>
                  </a:lnTo>
                  <a:lnTo>
                    <a:pt x="7539" y="1435296"/>
                  </a:lnTo>
                  <a:lnTo>
                    <a:pt x="10317" y="1430132"/>
                  </a:lnTo>
                  <a:lnTo>
                    <a:pt x="13889" y="1425365"/>
                  </a:lnTo>
                  <a:lnTo>
                    <a:pt x="17063" y="1420598"/>
                  </a:lnTo>
                  <a:lnTo>
                    <a:pt x="20634" y="1416228"/>
                  </a:lnTo>
                  <a:lnTo>
                    <a:pt x="24206" y="1411859"/>
                  </a:lnTo>
                  <a:lnTo>
                    <a:pt x="28174" y="1407886"/>
                  </a:lnTo>
                  <a:lnTo>
                    <a:pt x="32142" y="1404311"/>
                  </a:lnTo>
                  <a:lnTo>
                    <a:pt x="36507" y="1400736"/>
                  </a:lnTo>
                  <a:lnTo>
                    <a:pt x="41269" y="1397558"/>
                  </a:lnTo>
                  <a:lnTo>
                    <a:pt x="46031" y="1394380"/>
                  </a:lnTo>
                  <a:lnTo>
                    <a:pt x="55951" y="1388421"/>
                  </a:lnTo>
                  <a:lnTo>
                    <a:pt x="66665" y="1382860"/>
                  </a:lnTo>
                  <a:lnTo>
                    <a:pt x="77379" y="1378093"/>
                  </a:lnTo>
                  <a:lnTo>
                    <a:pt x="88490" y="1373723"/>
                  </a:lnTo>
                  <a:lnTo>
                    <a:pt x="111902" y="1365381"/>
                  </a:lnTo>
                  <a:lnTo>
                    <a:pt x="135711" y="1356641"/>
                  </a:lnTo>
                  <a:lnTo>
                    <a:pt x="147218" y="1352669"/>
                  </a:lnTo>
                  <a:lnTo>
                    <a:pt x="158726" y="1347902"/>
                  </a:lnTo>
                  <a:lnTo>
                    <a:pt x="210312" y="1326053"/>
                  </a:lnTo>
                  <a:lnTo>
                    <a:pt x="263088" y="1303807"/>
                  </a:lnTo>
                  <a:lnTo>
                    <a:pt x="315071" y="1281164"/>
                  </a:lnTo>
                  <a:lnTo>
                    <a:pt x="366260" y="1259713"/>
                  </a:lnTo>
                  <a:lnTo>
                    <a:pt x="423401" y="1243823"/>
                  </a:lnTo>
                  <a:lnTo>
                    <a:pt x="428163" y="1240645"/>
                  </a:lnTo>
                  <a:lnTo>
                    <a:pt x="432131" y="1236672"/>
                  </a:lnTo>
                  <a:lnTo>
                    <a:pt x="436496" y="1231905"/>
                  </a:lnTo>
                  <a:lnTo>
                    <a:pt x="440464" y="1226741"/>
                  </a:lnTo>
                  <a:lnTo>
                    <a:pt x="444432" y="1220782"/>
                  </a:lnTo>
                  <a:lnTo>
                    <a:pt x="448401" y="1214426"/>
                  </a:lnTo>
                  <a:lnTo>
                    <a:pt x="456337" y="1201317"/>
                  </a:lnTo>
                  <a:lnTo>
                    <a:pt x="463480" y="1187016"/>
                  </a:lnTo>
                  <a:lnTo>
                    <a:pt x="469829" y="1173907"/>
                  </a:lnTo>
                  <a:lnTo>
                    <a:pt x="480543" y="1150470"/>
                  </a:lnTo>
                  <a:lnTo>
                    <a:pt x="507526" y="1143716"/>
                  </a:lnTo>
                  <a:lnTo>
                    <a:pt x="506336" y="1138155"/>
                  </a:lnTo>
                  <a:lnTo>
                    <a:pt x="504748" y="1132196"/>
                  </a:lnTo>
                  <a:lnTo>
                    <a:pt x="502764" y="1127429"/>
                  </a:lnTo>
                  <a:lnTo>
                    <a:pt x="500780" y="1123457"/>
                  </a:lnTo>
                  <a:lnTo>
                    <a:pt x="498399" y="1119484"/>
                  </a:lnTo>
                  <a:lnTo>
                    <a:pt x="496018" y="1115909"/>
                  </a:lnTo>
                  <a:lnTo>
                    <a:pt x="490860" y="1109950"/>
                  </a:lnTo>
                  <a:lnTo>
                    <a:pt x="485701" y="1103594"/>
                  </a:lnTo>
                  <a:lnTo>
                    <a:pt x="480146" y="1097636"/>
                  </a:lnTo>
                  <a:lnTo>
                    <a:pt x="477765" y="1094458"/>
                  </a:lnTo>
                  <a:lnTo>
                    <a:pt x="475384" y="1091280"/>
                  </a:lnTo>
                  <a:lnTo>
                    <a:pt x="473400" y="1087307"/>
                  </a:lnTo>
                  <a:lnTo>
                    <a:pt x="471813" y="1082937"/>
                  </a:lnTo>
                  <a:lnTo>
                    <a:pt x="461495" y="973694"/>
                  </a:lnTo>
                  <a:lnTo>
                    <a:pt x="461099" y="974091"/>
                  </a:lnTo>
                  <a:lnTo>
                    <a:pt x="460305" y="974091"/>
                  </a:lnTo>
                  <a:lnTo>
                    <a:pt x="457527" y="973694"/>
                  </a:lnTo>
                  <a:lnTo>
                    <a:pt x="448401" y="972105"/>
                  </a:lnTo>
                  <a:lnTo>
                    <a:pt x="438877" y="969324"/>
                  </a:lnTo>
                  <a:lnTo>
                    <a:pt x="435306" y="968133"/>
                  </a:lnTo>
                  <a:lnTo>
                    <a:pt x="433322" y="967338"/>
                  </a:lnTo>
                  <a:lnTo>
                    <a:pt x="430147" y="964557"/>
                  </a:lnTo>
                  <a:lnTo>
                    <a:pt x="426973" y="962174"/>
                  </a:lnTo>
                  <a:lnTo>
                    <a:pt x="424195" y="958996"/>
                  </a:lnTo>
                  <a:lnTo>
                    <a:pt x="421417" y="955818"/>
                  </a:lnTo>
                  <a:lnTo>
                    <a:pt x="419036" y="952243"/>
                  </a:lnTo>
                  <a:lnTo>
                    <a:pt x="416655" y="948270"/>
                  </a:lnTo>
                  <a:lnTo>
                    <a:pt x="414671" y="944298"/>
                  </a:lnTo>
                  <a:lnTo>
                    <a:pt x="412687" y="939928"/>
                  </a:lnTo>
                  <a:lnTo>
                    <a:pt x="409116" y="929997"/>
                  </a:lnTo>
                  <a:lnTo>
                    <a:pt x="406338" y="920066"/>
                  </a:lnTo>
                  <a:lnTo>
                    <a:pt x="403957" y="908943"/>
                  </a:lnTo>
                  <a:lnTo>
                    <a:pt x="401576" y="898217"/>
                  </a:lnTo>
                  <a:lnTo>
                    <a:pt x="399989" y="887094"/>
                  </a:lnTo>
                  <a:lnTo>
                    <a:pt x="398402" y="875574"/>
                  </a:lnTo>
                  <a:lnTo>
                    <a:pt x="396418" y="854122"/>
                  </a:lnTo>
                  <a:lnTo>
                    <a:pt x="394831" y="834260"/>
                  </a:lnTo>
                  <a:lnTo>
                    <a:pt x="393640" y="817576"/>
                  </a:lnTo>
                  <a:lnTo>
                    <a:pt x="393640" y="814795"/>
                  </a:lnTo>
                  <a:lnTo>
                    <a:pt x="394037" y="811617"/>
                  </a:lnTo>
                  <a:lnTo>
                    <a:pt x="395227" y="808439"/>
                  </a:lnTo>
                  <a:lnTo>
                    <a:pt x="396418" y="805261"/>
                  </a:lnTo>
                  <a:lnTo>
                    <a:pt x="399989" y="798905"/>
                  </a:lnTo>
                  <a:lnTo>
                    <a:pt x="403561" y="791755"/>
                  </a:lnTo>
                  <a:lnTo>
                    <a:pt x="407132" y="784604"/>
                  </a:lnTo>
                  <a:lnTo>
                    <a:pt x="408322" y="780234"/>
                  </a:lnTo>
                  <a:lnTo>
                    <a:pt x="409513" y="776262"/>
                  </a:lnTo>
                  <a:lnTo>
                    <a:pt x="410306" y="771495"/>
                  </a:lnTo>
                  <a:lnTo>
                    <a:pt x="410703" y="766331"/>
                  </a:lnTo>
                  <a:lnTo>
                    <a:pt x="410306" y="761166"/>
                  </a:lnTo>
                  <a:lnTo>
                    <a:pt x="409513" y="755605"/>
                  </a:lnTo>
                  <a:lnTo>
                    <a:pt x="406338" y="738126"/>
                  </a:lnTo>
                  <a:lnTo>
                    <a:pt x="403561" y="721839"/>
                  </a:lnTo>
                  <a:lnTo>
                    <a:pt x="401180" y="705552"/>
                  </a:lnTo>
                  <a:lnTo>
                    <a:pt x="399196" y="689662"/>
                  </a:lnTo>
                  <a:lnTo>
                    <a:pt x="397608" y="673772"/>
                  </a:lnTo>
                  <a:lnTo>
                    <a:pt x="397211" y="659074"/>
                  </a:lnTo>
                  <a:lnTo>
                    <a:pt x="396815" y="643978"/>
                  </a:lnTo>
                  <a:lnTo>
                    <a:pt x="396815" y="629677"/>
                  </a:lnTo>
                  <a:lnTo>
                    <a:pt x="397608" y="615774"/>
                  </a:lnTo>
                  <a:lnTo>
                    <a:pt x="398799" y="602267"/>
                  </a:lnTo>
                  <a:lnTo>
                    <a:pt x="400386" y="588761"/>
                  </a:lnTo>
                  <a:lnTo>
                    <a:pt x="402370" y="576446"/>
                  </a:lnTo>
                  <a:lnTo>
                    <a:pt x="404751" y="563734"/>
                  </a:lnTo>
                  <a:lnTo>
                    <a:pt x="407529" y="552214"/>
                  </a:lnTo>
                  <a:lnTo>
                    <a:pt x="410703" y="540297"/>
                  </a:lnTo>
                  <a:lnTo>
                    <a:pt x="414275" y="529571"/>
                  </a:lnTo>
                  <a:lnTo>
                    <a:pt x="418243" y="519242"/>
                  </a:lnTo>
                  <a:lnTo>
                    <a:pt x="422211" y="508914"/>
                  </a:lnTo>
                  <a:lnTo>
                    <a:pt x="426973" y="499380"/>
                  </a:lnTo>
                  <a:lnTo>
                    <a:pt x="432131" y="490243"/>
                  </a:lnTo>
                  <a:lnTo>
                    <a:pt x="437290" y="481504"/>
                  </a:lnTo>
                  <a:lnTo>
                    <a:pt x="442845" y="473162"/>
                  </a:lnTo>
                  <a:lnTo>
                    <a:pt x="448797" y="465614"/>
                  </a:lnTo>
                  <a:lnTo>
                    <a:pt x="454750" y="458066"/>
                  </a:lnTo>
                  <a:lnTo>
                    <a:pt x="461495" y="451710"/>
                  </a:lnTo>
                  <a:lnTo>
                    <a:pt x="468241" y="445752"/>
                  </a:lnTo>
                  <a:lnTo>
                    <a:pt x="474987" y="440190"/>
                  </a:lnTo>
                  <a:lnTo>
                    <a:pt x="482130" y="435026"/>
                  </a:lnTo>
                  <a:lnTo>
                    <a:pt x="490066" y="429862"/>
                  </a:lnTo>
                  <a:lnTo>
                    <a:pt x="497606" y="425889"/>
                  </a:lnTo>
                  <a:lnTo>
                    <a:pt x="505542" y="422711"/>
                  </a:lnTo>
                  <a:lnTo>
                    <a:pt x="513875" y="419533"/>
                  </a:lnTo>
                  <a:lnTo>
                    <a:pt x="538478" y="409999"/>
                  </a:lnTo>
                  <a:lnTo>
                    <a:pt x="553160" y="404438"/>
                  </a:lnTo>
                  <a:lnTo>
                    <a:pt x="568239" y="399273"/>
                  </a:lnTo>
                  <a:lnTo>
                    <a:pt x="584111" y="394506"/>
                  </a:lnTo>
                  <a:lnTo>
                    <a:pt x="601174" y="390137"/>
                  </a:lnTo>
                  <a:lnTo>
                    <a:pt x="618634" y="386562"/>
                  </a:lnTo>
                  <a:lnTo>
                    <a:pt x="627761" y="384973"/>
                  </a:lnTo>
                  <a:lnTo>
                    <a:pt x="636888" y="383384"/>
                  </a:lnTo>
                  <a:lnTo>
                    <a:pt x="646014" y="382589"/>
                  </a:lnTo>
                  <a:lnTo>
                    <a:pt x="655538" y="381795"/>
                  </a:lnTo>
                  <a:lnTo>
                    <a:pt x="665061" y="381397"/>
                  </a:lnTo>
                  <a:lnTo>
                    <a:pt x="674585" y="381000"/>
                  </a:lnTo>
                  <a:close/>
                  <a:moveTo>
                    <a:pt x="1307704" y="0"/>
                  </a:moveTo>
                  <a:lnTo>
                    <a:pt x="1321601" y="0"/>
                  </a:lnTo>
                  <a:lnTo>
                    <a:pt x="1335100" y="0"/>
                  </a:lnTo>
                  <a:lnTo>
                    <a:pt x="1348997" y="1191"/>
                  </a:lnTo>
                  <a:lnTo>
                    <a:pt x="1362496" y="2381"/>
                  </a:lnTo>
                  <a:lnTo>
                    <a:pt x="1376790" y="4366"/>
                  </a:lnTo>
                  <a:lnTo>
                    <a:pt x="1390289" y="7144"/>
                  </a:lnTo>
                  <a:lnTo>
                    <a:pt x="1404583" y="10319"/>
                  </a:lnTo>
                  <a:lnTo>
                    <a:pt x="1418480" y="14684"/>
                  </a:lnTo>
                  <a:lnTo>
                    <a:pt x="1432773" y="19447"/>
                  </a:lnTo>
                  <a:lnTo>
                    <a:pt x="1446670" y="25003"/>
                  </a:lnTo>
                  <a:lnTo>
                    <a:pt x="1460566" y="31353"/>
                  </a:lnTo>
                  <a:lnTo>
                    <a:pt x="1474463" y="38497"/>
                  </a:lnTo>
                  <a:lnTo>
                    <a:pt x="1488757" y="46831"/>
                  </a:lnTo>
                  <a:lnTo>
                    <a:pt x="1525285" y="80963"/>
                  </a:lnTo>
                  <a:lnTo>
                    <a:pt x="1584841" y="90884"/>
                  </a:lnTo>
                  <a:lnTo>
                    <a:pt x="1590400" y="94853"/>
                  </a:lnTo>
                  <a:lnTo>
                    <a:pt x="1595958" y="99616"/>
                  </a:lnTo>
                  <a:lnTo>
                    <a:pt x="1600723" y="104775"/>
                  </a:lnTo>
                  <a:lnTo>
                    <a:pt x="1605487" y="110331"/>
                  </a:lnTo>
                  <a:lnTo>
                    <a:pt x="1609855" y="115888"/>
                  </a:lnTo>
                  <a:lnTo>
                    <a:pt x="1613825" y="122238"/>
                  </a:lnTo>
                  <a:lnTo>
                    <a:pt x="1617399" y="128984"/>
                  </a:lnTo>
                  <a:lnTo>
                    <a:pt x="1620575" y="134938"/>
                  </a:lnTo>
                  <a:lnTo>
                    <a:pt x="1626531" y="146447"/>
                  </a:lnTo>
                  <a:lnTo>
                    <a:pt x="1630898" y="156766"/>
                  </a:lnTo>
                  <a:lnTo>
                    <a:pt x="1634075" y="165894"/>
                  </a:lnTo>
                  <a:lnTo>
                    <a:pt x="1636854" y="177403"/>
                  </a:lnTo>
                  <a:lnTo>
                    <a:pt x="1639236" y="189309"/>
                  </a:lnTo>
                  <a:lnTo>
                    <a:pt x="1641619" y="200819"/>
                  </a:lnTo>
                  <a:lnTo>
                    <a:pt x="1643207" y="212725"/>
                  </a:lnTo>
                  <a:lnTo>
                    <a:pt x="1644795" y="223838"/>
                  </a:lnTo>
                  <a:lnTo>
                    <a:pt x="1646383" y="235347"/>
                  </a:lnTo>
                  <a:lnTo>
                    <a:pt x="1648368" y="258366"/>
                  </a:lnTo>
                  <a:lnTo>
                    <a:pt x="1649559" y="281781"/>
                  </a:lnTo>
                  <a:lnTo>
                    <a:pt x="1649957" y="304800"/>
                  </a:lnTo>
                  <a:lnTo>
                    <a:pt x="1649957" y="328613"/>
                  </a:lnTo>
                  <a:lnTo>
                    <a:pt x="1649559" y="352822"/>
                  </a:lnTo>
                  <a:lnTo>
                    <a:pt x="1648765" y="365919"/>
                  </a:lnTo>
                  <a:lnTo>
                    <a:pt x="1647177" y="385763"/>
                  </a:lnTo>
                  <a:lnTo>
                    <a:pt x="1642413" y="436959"/>
                  </a:lnTo>
                  <a:lnTo>
                    <a:pt x="1640427" y="464344"/>
                  </a:lnTo>
                  <a:lnTo>
                    <a:pt x="1638839" y="490141"/>
                  </a:lnTo>
                  <a:lnTo>
                    <a:pt x="1638442" y="501650"/>
                  </a:lnTo>
                  <a:lnTo>
                    <a:pt x="1638045" y="511969"/>
                  </a:lnTo>
                  <a:lnTo>
                    <a:pt x="1638442" y="521494"/>
                  </a:lnTo>
                  <a:lnTo>
                    <a:pt x="1638839" y="529034"/>
                  </a:lnTo>
                  <a:lnTo>
                    <a:pt x="1640030" y="538559"/>
                  </a:lnTo>
                  <a:lnTo>
                    <a:pt x="1642016" y="546497"/>
                  </a:lnTo>
                  <a:lnTo>
                    <a:pt x="1644001" y="553244"/>
                  </a:lnTo>
                  <a:lnTo>
                    <a:pt x="1646780" y="558800"/>
                  </a:lnTo>
                  <a:lnTo>
                    <a:pt x="1649559" y="563959"/>
                  </a:lnTo>
                  <a:lnTo>
                    <a:pt x="1653133" y="569516"/>
                  </a:lnTo>
                  <a:lnTo>
                    <a:pt x="1656706" y="576659"/>
                  </a:lnTo>
                  <a:lnTo>
                    <a:pt x="1661074" y="584597"/>
                  </a:lnTo>
                  <a:lnTo>
                    <a:pt x="1664250" y="592534"/>
                  </a:lnTo>
                  <a:lnTo>
                    <a:pt x="1667029" y="600869"/>
                  </a:lnTo>
                  <a:lnTo>
                    <a:pt x="1669412" y="609600"/>
                  </a:lnTo>
                  <a:lnTo>
                    <a:pt x="1671397" y="618331"/>
                  </a:lnTo>
                  <a:lnTo>
                    <a:pt x="1672588" y="627459"/>
                  </a:lnTo>
                  <a:lnTo>
                    <a:pt x="1673382" y="636984"/>
                  </a:lnTo>
                  <a:lnTo>
                    <a:pt x="1673779" y="646113"/>
                  </a:lnTo>
                  <a:lnTo>
                    <a:pt x="1674176" y="655241"/>
                  </a:lnTo>
                  <a:lnTo>
                    <a:pt x="1673779" y="665163"/>
                  </a:lnTo>
                  <a:lnTo>
                    <a:pt x="1673382" y="674291"/>
                  </a:lnTo>
                  <a:lnTo>
                    <a:pt x="1671794" y="692547"/>
                  </a:lnTo>
                  <a:lnTo>
                    <a:pt x="1669412" y="710009"/>
                  </a:lnTo>
                  <a:lnTo>
                    <a:pt x="1666632" y="726678"/>
                  </a:lnTo>
                  <a:lnTo>
                    <a:pt x="1664647" y="735806"/>
                  </a:lnTo>
                  <a:lnTo>
                    <a:pt x="1662662" y="745728"/>
                  </a:lnTo>
                  <a:lnTo>
                    <a:pt x="1659883" y="755650"/>
                  </a:lnTo>
                  <a:lnTo>
                    <a:pt x="1656706" y="765572"/>
                  </a:lnTo>
                  <a:lnTo>
                    <a:pt x="1653133" y="775891"/>
                  </a:lnTo>
                  <a:lnTo>
                    <a:pt x="1649162" y="785416"/>
                  </a:lnTo>
                  <a:lnTo>
                    <a:pt x="1644795" y="793750"/>
                  </a:lnTo>
                  <a:lnTo>
                    <a:pt x="1642413" y="798116"/>
                  </a:lnTo>
                  <a:lnTo>
                    <a:pt x="1639633" y="802084"/>
                  </a:lnTo>
                  <a:lnTo>
                    <a:pt x="1636854" y="805656"/>
                  </a:lnTo>
                  <a:lnTo>
                    <a:pt x="1633678" y="808831"/>
                  </a:lnTo>
                  <a:lnTo>
                    <a:pt x="1630104" y="811609"/>
                  </a:lnTo>
                  <a:lnTo>
                    <a:pt x="1626531" y="814388"/>
                  </a:lnTo>
                  <a:lnTo>
                    <a:pt x="1618193" y="818753"/>
                  </a:lnTo>
                  <a:lnTo>
                    <a:pt x="1610252" y="823119"/>
                  </a:lnTo>
                  <a:lnTo>
                    <a:pt x="1602311" y="827881"/>
                  </a:lnTo>
                  <a:lnTo>
                    <a:pt x="1598341" y="830263"/>
                  </a:lnTo>
                  <a:lnTo>
                    <a:pt x="1593973" y="832644"/>
                  </a:lnTo>
                  <a:lnTo>
                    <a:pt x="1590797" y="835819"/>
                  </a:lnTo>
                  <a:lnTo>
                    <a:pt x="1587223" y="838994"/>
                  </a:lnTo>
                  <a:lnTo>
                    <a:pt x="1584444" y="842963"/>
                  </a:lnTo>
                  <a:lnTo>
                    <a:pt x="1581665" y="846931"/>
                  </a:lnTo>
                  <a:lnTo>
                    <a:pt x="1578489" y="854075"/>
                  </a:lnTo>
                  <a:lnTo>
                    <a:pt x="1576106" y="860822"/>
                  </a:lnTo>
                  <a:lnTo>
                    <a:pt x="1574121" y="867966"/>
                  </a:lnTo>
                  <a:lnTo>
                    <a:pt x="1572533" y="875506"/>
                  </a:lnTo>
                  <a:lnTo>
                    <a:pt x="1571342" y="883444"/>
                  </a:lnTo>
                  <a:lnTo>
                    <a:pt x="1570151" y="890984"/>
                  </a:lnTo>
                  <a:lnTo>
                    <a:pt x="1568959" y="906859"/>
                  </a:lnTo>
                  <a:lnTo>
                    <a:pt x="1568165" y="923131"/>
                  </a:lnTo>
                  <a:lnTo>
                    <a:pt x="1566974" y="939006"/>
                  </a:lnTo>
                  <a:lnTo>
                    <a:pt x="1565783" y="946944"/>
                  </a:lnTo>
                  <a:lnTo>
                    <a:pt x="1564989" y="954484"/>
                  </a:lnTo>
                  <a:lnTo>
                    <a:pt x="1563401" y="961628"/>
                  </a:lnTo>
                  <a:lnTo>
                    <a:pt x="1561415" y="969169"/>
                  </a:lnTo>
                  <a:lnTo>
                    <a:pt x="1558636" y="976709"/>
                  </a:lnTo>
                  <a:lnTo>
                    <a:pt x="1555460" y="983456"/>
                  </a:lnTo>
                  <a:lnTo>
                    <a:pt x="1551887" y="989409"/>
                  </a:lnTo>
                  <a:lnTo>
                    <a:pt x="1548313" y="995363"/>
                  </a:lnTo>
                  <a:lnTo>
                    <a:pt x="1544343" y="1000522"/>
                  </a:lnTo>
                  <a:lnTo>
                    <a:pt x="1539578" y="1005284"/>
                  </a:lnTo>
                  <a:lnTo>
                    <a:pt x="1531637" y="1014809"/>
                  </a:lnTo>
                  <a:lnTo>
                    <a:pt x="1527667" y="1019969"/>
                  </a:lnTo>
                  <a:lnTo>
                    <a:pt x="1524093" y="1025525"/>
                  </a:lnTo>
                  <a:lnTo>
                    <a:pt x="1520520" y="1031081"/>
                  </a:lnTo>
                  <a:lnTo>
                    <a:pt x="1517741" y="1037431"/>
                  </a:lnTo>
                  <a:lnTo>
                    <a:pt x="1514961" y="1044178"/>
                  </a:lnTo>
                  <a:lnTo>
                    <a:pt x="1512976" y="1052513"/>
                  </a:lnTo>
                  <a:lnTo>
                    <a:pt x="1510991" y="1061244"/>
                  </a:lnTo>
                  <a:lnTo>
                    <a:pt x="1510197" y="1070769"/>
                  </a:lnTo>
                  <a:lnTo>
                    <a:pt x="1561415" y="1078309"/>
                  </a:lnTo>
                  <a:lnTo>
                    <a:pt x="1576900" y="1111250"/>
                  </a:lnTo>
                  <a:lnTo>
                    <a:pt x="1585635" y="1129903"/>
                  </a:lnTo>
                  <a:lnTo>
                    <a:pt x="1596355" y="1149350"/>
                  </a:lnTo>
                  <a:lnTo>
                    <a:pt x="1601517" y="1158478"/>
                  </a:lnTo>
                  <a:lnTo>
                    <a:pt x="1606679" y="1168003"/>
                  </a:lnTo>
                  <a:lnTo>
                    <a:pt x="1612237" y="1176734"/>
                  </a:lnTo>
                  <a:lnTo>
                    <a:pt x="1617796" y="1184672"/>
                  </a:lnTo>
                  <a:lnTo>
                    <a:pt x="1624149" y="1192609"/>
                  </a:lnTo>
                  <a:lnTo>
                    <a:pt x="1629707" y="1198959"/>
                  </a:lnTo>
                  <a:lnTo>
                    <a:pt x="1635663" y="1204516"/>
                  </a:lnTo>
                  <a:lnTo>
                    <a:pt x="1641619" y="1209278"/>
                  </a:lnTo>
                  <a:lnTo>
                    <a:pt x="1721821" y="1231106"/>
                  </a:lnTo>
                  <a:lnTo>
                    <a:pt x="1793687" y="1261269"/>
                  </a:lnTo>
                  <a:lnTo>
                    <a:pt x="1867537" y="1292622"/>
                  </a:lnTo>
                  <a:lnTo>
                    <a:pt x="1941387" y="1324372"/>
                  </a:lnTo>
                  <a:lnTo>
                    <a:pt x="2013649" y="1354931"/>
                  </a:lnTo>
                  <a:lnTo>
                    <a:pt x="2029531" y="1361678"/>
                  </a:lnTo>
                  <a:lnTo>
                    <a:pt x="2046207" y="1367631"/>
                  </a:lnTo>
                  <a:lnTo>
                    <a:pt x="2079161" y="1379141"/>
                  </a:lnTo>
                  <a:lnTo>
                    <a:pt x="2095440" y="1385094"/>
                  </a:lnTo>
                  <a:lnTo>
                    <a:pt x="2112116" y="1391444"/>
                  </a:lnTo>
                  <a:lnTo>
                    <a:pt x="2127998" y="1397397"/>
                  </a:lnTo>
                  <a:lnTo>
                    <a:pt x="2143085" y="1404144"/>
                  </a:lnTo>
                  <a:lnTo>
                    <a:pt x="2150232" y="1407716"/>
                  </a:lnTo>
                  <a:lnTo>
                    <a:pt x="2157776" y="1411684"/>
                  </a:lnTo>
                  <a:lnTo>
                    <a:pt x="2164923" y="1416050"/>
                  </a:lnTo>
                  <a:lnTo>
                    <a:pt x="2171673" y="1420019"/>
                  </a:lnTo>
                  <a:lnTo>
                    <a:pt x="2178423" y="1424384"/>
                  </a:lnTo>
                  <a:lnTo>
                    <a:pt x="2184775" y="1429147"/>
                  </a:lnTo>
                  <a:lnTo>
                    <a:pt x="2191128" y="1433909"/>
                  </a:lnTo>
                  <a:lnTo>
                    <a:pt x="2196687" y="1439069"/>
                  </a:lnTo>
                  <a:lnTo>
                    <a:pt x="2202245" y="1445022"/>
                  </a:lnTo>
                  <a:lnTo>
                    <a:pt x="2207804" y="1450578"/>
                  </a:lnTo>
                  <a:lnTo>
                    <a:pt x="2212965" y="1456928"/>
                  </a:lnTo>
                  <a:lnTo>
                    <a:pt x="2217333" y="1463278"/>
                  </a:lnTo>
                  <a:lnTo>
                    <a:pt x="2221700" y="1470422"/>
                  </a:lnTo>
                  <a:lnTo>
                    <a:pt x="2225274" y="1477566"/>
                  </a:lnTo>
                  <a:lnTo>
                    <a:pt x="2228847" y="1485503"/>
                  </a:lnTo>
                  <a:lnTo>
                    <a:pt x="2232023" y="1493441"/>
                  </a:lnTo>
                  <a:lnTo>
                    <a:pt x="2232023" y="1519634"/>
                  </a:lnTo>
                  <a:lnTo>
                    <a:pt x="2232817" y="1552178"/>
                  </a:lnTo>
                  <a:lnTo>
                    <a:pt x="2234406" y="1628378"/>
                  </a:lnTo>
                  <a:lnTo>
                    <a:pt x="2235597" y="1668859"/>
                  </a:lnTo>
                  <a:lnTo>
                    <a:pt x="2236391" y="1708150"/>
                  </a:lnTo>
                  <a:lnTo>
                    <a:pt x="2236788" y="1745059"/>
                  </a:lnTo>
                  <a:lnTo>
                    <a:pt x="2236391" y="1778000"/>
                  </a:lnTo>
                  <a:lnTo>
                    <a:pt x="374650" y="1778000"/>
                  </a:lnTo>
                  <a:lnTo>
                    <a:pt x="374650" y="1745059"/>
                  </a:lnTo>
                  <a:lnTo>
                    <a:pt x="374650" y="1708150"/>
                  </a:lnTo>
                  <a:lnTo>
                    <a:pt x="375444" y="1668859"/>
                  </a:lnTo>
                  <a:lnTo>
                    <a:pt x="376238" y="1628378"/>
                  </a:lnTo>
                  <a:lnTo>
                    <a:pt x="377826" y="1552178"/>
                  </a:lnTo>
                  <a:lnTo>
                    <a:pt x="378620" y="1519634"/>
                  </a:lnTo>
                  <a:lnTo>
                    <a:pt x="379017" y="1493441"/>
                  </a:lnTo>
                  <a:lnTo>
                    <a:pt x="381797" y="1485503"/>
                  </a:lnTo>
                  <a:lnTo>
                    <a:pt x="385370" y="1477566"/>
                  </a:lnTo>
                  <a:lnTo>
                    <a:pt x="389341" y="1470422"/>
                  </a:lnTo>
                  <a:lnTo>
                    <a:pt x="393311" y="1463278"/>
                  </a:lnTo>
                  <a:lnTo>
                    <a:pt x="398076" y="1456928"/>
                  </a:lnTo>
                  <a:lnTo>
                    <a:pt x="403237" y="1450578"/>
                  </a:lnTo>
                  <a:lnTo>
                    <a:pt x="408399" y="1445022"/>
                  </a:lnTo>
                  <a:lnTo>
                    <a:pt x="413957" y="1439069"/>
                  </a:lnTo>
                  <a:lnTo>
                    <a:pt x="419516" y="1433909"/>
                  </a:lnTo>
                  <a:lnTo>
                    <a:pt x="425869" y="1429147"/>
                  </a:lnTo>
                  <a:lnTo>
                    <a:pt x="432618" y="1424384"/>
                  </a:lnTo>
                  <a:lnTo>
                    <a:pt x="438971" y="1420019"/>
                  </a:lnTo>
                  <a:lnTo>
                    <a:pt x="445721" y="1416050"/>
                  </a:lnTo>
                  <a:lnTo>
                    <a:pt x="452868" y="1411684"/>
                  </a:lnTo>
                  <a:lnTo>
                    <a:pt x="460412" y="1407716"/>
                  </a:lnTo>
                  <a:lnTo>
                    <a:pt x="467558" y="1404144"/>
                  </a:lnTo>
                  <a:lnTo>
                    <a:pt x="482646" y="1397397"/>
                  </a:lnTo>
                  <a:lnTo>
                    <a:pt x="498925" y="1391444"/>
                  </a:lnTo>
                  <a:lnTo>
                    <a:pt x="515204" y="1385094"/>
                  </a:lnTo>
                  <a:lnTo>
                    <a:pt x="531483" y="1379141"/>
                  </a:lnTo>
                  <a:lnTo>
                    <a:pt x="564437" y="1367631"/>
                  </a:lnTo>
                  <a:lnTo>
                    <a:pt x="581113" y="1361678"/>
                  </a:lnTo>
                  <a:lnTo>
                    <a:pt x="597392" y="1354931"/>
                  </a:lnTo>
                  <a:lnTo>
                    <a:pt x="669257" y="1324372"/>
                  </a:lnTo>
                  <a:lnTo>
                    <a:pt x="743504" y="1292622"/>
                  </a:lnTo>
                  <a:lnTo>
                    <a:pt x="817354" y="1261269"/>
                  </a:lnTo>
                  <a:lnTo>
                    <a:pt x="888822" y="1231106"/>
                  </a:lnTo>
                  <a:lnTo>
                    <a:pt x="969025" y="1209278"/>
                  </a:lnTo>
                  <a:lnTo>
                    <a:pt x="974981" y="1204516"/>
                  </a:lnTo>
                  <a:lnTo>
                    <a:pt x="980937" y="1198959"/>
                  </a:lnTo>
                  <a:lnTo>
                    <a:pt x="986892" y="1192609"/>
                  </a:lnTo>
                  <a:lnTo>
                    <a:pt x="992848" y="1184672"/>
                  </a:lnTo>
                  <a:lnTo>
                    <a:pt x="998407" y="1176734"/>
                  </a:lnTo>
                  <a:lnTo>
                    <a:pt x="1003965" y="1168003"/>
                  </a:lnTo>
                  <a:lnTo>
                    <a:pt x="1009524" y="1158478"/>
                  </a:lnTo>
                  <a:lnTo>
                    <a:pt x="1015083" y="1149350"/>
                  </a:lnTo>
                  <a:lnTo>
                    <a:pt x="1025009" y="1129903"/>
                  </a:lnTo>
                  <a:lnTo>
                    <a:pt x="1034141" y="1111250"/>
                  </a:lnTo>
                  <a:lnTo>
                    <a:pt x="1049228" y="1078309"/>
                  </a:lnTo>
                  <a:lnTo>
                    <a:pt x="1087345" y="1068784"/>
                  </a:lnTo>
                  <a:lnTo>
                    <a:pt x="1085359" y="1060450"/>
                  </a:lnTo>
                  <a:lnTo>
                    <a:pt x="1082977" y="1053306"/>
                  </a:lnTo>
                  <a:lnTo>
                    <a:pt x="1080595" y="1046163"/>
                  </a:lnTo>
                  <a:lnTo>
                    <a:pt x="1077419" y="1040209"/>
                  </a:lnTo>
                  <a:lnTo>
                    <a:pt x="1074242" y="1034653"/>
                  </a:lnTo>
                  <a:lnTo>
                    <a:pt x="1071066" y="1029891"/>
                  </a:lnTo>
                  <a:lnTo>
                    <a:pt x="1067492" y="1025525"/>
                  </a:lnTo>
                  <a:lnTo>
                    <a:pt x="1063125" y="1020763"/>
                  </a:lnTo>
                  <a:lnTo>
                    <a:pt x="1055978" y="1012825"/>
                  </a:lnTo>
                  <a:lnTo>
                    <a:pt x="1048434" y="1004491"/>
                  </a:lnTo>
                  <a:lnTo>
                    <a:pt x="1045258" y="1000125"/>
                  </a:lnTo>
                  <a:lnTo>
                    <a:pt x="1042082" y="995363"/>
                  </a:lnTo>
                  <a:lnTo>
                    <a:pt x="1038905" y="989409"/>
                  </a:lnTo>
                  <a:lnTo>
                    <a:pt x="1036523" y="983456"/>
                  </a:lnTo>
                  <a:lnTo>
                    <a:pt x="1022229" y="830659"/>
                  </a:lnTo>
                  <a:lnTo>
                    <a:pt x="1021832" y="831056"/>
                  </a:lnTo>
                  <a:lnTo>
                    <a:pt x="1020641" y="831056"/>
                  </a:lnTo>
                  <a:lnTo>
                    <a:pt x="1016671" y="830659"/>
                  </a:lnTo>
                  <a:lnTo>
                    <a:pt x="1010715" y="829469"/>
                  </a:lnTo>
                  <a:lnTo>
                    <a:pt x="1003965" y="828278"/>
                  </a:lnTo>
                  <a:lnTo>
                    <a:pt x="990863" y="824309"/>
                  </a:lnTo>
                  <a:lnTo>
                    <a:pt x="985701" y="822325"/>
                  </a:lnTo>
                  <a:lnTo>
                    <a:pt x="982525" y="821134"/>
                  </a:lnTo>
                  <a:lnTo>
                    <a:pt x="978157" y="817959"/>
                  </a:lnTo>
                  <a:lnTo>
                    <a:pt x="973790" y="814388"/>
                  </a:lnTo>
                  <a:lnTo>
                    <a:pt x="969819" y="810419"/>
                  </a:lnTo>
                  <a:lnTo>
                    <a:pt x="966246" y="805656"/>
                  </a:lnTo>
                  <a:lnTo>
                    <a:pt x="962673" y="800497"/>
                  </a:lnTo>
                  <a:lnTo>
                    <a:pt x="959496" y="794941"/>
                  </a:lnTo>
                  <a:lnTo>
                    <a:pt x="956717" y="788988"/>
                  </a:lnTo>
                  <a:lnTo>
                    <a:pt x="953541" y="783034"/>
                  </a:lnTo>
                  <a:lnTo>
                    <a:pt x="951158" y="776684"/>
                  </a:lnTo>
                  <a:lnTo>
                    <a:pt x="948776" y="769541"/>
                  </a:lnTo>
                  <a:lnTo>
                    <a:pt x="944409" y="755253"/>
                  </a:lnTo>
                  <a:lnTo>
                    <a:pt x="941232" y="740172"/>
                  </a:lnTo>
                  <a:lnTo>
                    <a:pt x="938056" y="724694"/>
                  </a:lnTo>
                  <a:lnTo>
                    <a:pt x="935674" y="708819"/>
                  </a:lnTo>
                  <a:lnTo>
                    <a:pt x="934085" y="693341"/>
                  </a:lnTo>
                  <a:lnTo>
                    <a:pt x="932497" y="677466"/>
                  </a:lnTo>
                  <a:lnTo>
                    <a:pt x="931306" y="662781"/>
                  </a:lnTo>
                  <a:lnTo>
                    <a:pt x="929321" y="635000"/>
                  </a:lnTo>
                  <a:lnTo>
                    <a:pt x="926939" y="611981"/>
                  </a:lnTo>
                  <a:lnTo>
                    <a:pt x="926939" y="607616"/>
                  </a:lnTo>
                  <a:lnTo>
                    <a:pt x="927733" y="603250"/>
                  </a:lnTo>
                  <a:lnTo>
                    <a:pt x="929321" y="598884"/>
                  </a:lnTo>
                  <a:lnTo>
                    <a:pt x="931306" y="594519"/>
                  </a:lnTo>
                  <a:lnTo>
                    <a:pt x="935674" y="585391"/>
                  </a:lnTo>
                  <a:lnTo>
                    <a:pt x="940835" y="575866"/>
                  </a:lnTo>
                  <a:lnTo>
                    <a:pt x="943217" y="570706"/>
                  </a:lnTo>
                  <a:lnTo>
                    <a:pt x="945600" y="565150"/>
                  </a:lnTo>
                  <a:lnTo>
                    <a:pt x="947585" y="559594"/>
                  </a:lnTo>
                  <a:lnTo>
                    <a:pt x="949173" y="553641"/>
                  </a:lnTo>
                  <a:lnTo>
                    <a:pt x="950364" y="547291"/>
                  </a:lnTo>
                  <a:lnTo>
                    <a:pt x="950761" y="539750"/>
                  </a:lnTo>
                  <a:lnTo>
                    <a:pt x="950364" y="532606"/>
                  </a:lnTo>
                  <a:lnTo>
                    <a:pt x="949173" y="524669"/>
                  </a:lnTo>
                  <a:lnTo>
                    <a:pt x="944409" y="500856"/>
                  </a:lnTo>
                  <a:lnTo>
                    <a:pt x="940438" y="477441"/>
                  </a:lnTo>
                  <a:lnTo>
                    <a:pt x="937262" y="454422"/>
                  </a:lnTo>
                  <a:lnTo>
                    <a:pt x="934880" y="432197"/>
                  </a:lnTo>
                  <a:lnTo>
                    <a:pt x="933291" y="410766"/>
                  </a:lnTo>
                  <a:lnTo>
                    <a:pt x="932100" y="389334"/>
                  </a:lnTo>
                  <a:lnTo>
                    <a:pt x="931703" y="368300"/>
                  </a:lnTo>
                  <a:lnTo>
                    <a:pt x="932100" y="348059"/>
                  </a:lnTo>
                  <a:lnTo>
                    <a:pt x="932894" y="328613"/>
                  </a:lnTo>
                  <a:lnTo>
                    <a:pt x="934483" y="309563"/>
                  </a:lnTo>
                  <a:lnTo>
                    <a:pt x="936468" y="290909"/>
                  </a:lnTo>
                  <a:lnTo>
                    <a:pt x="939247" y="273447"/>
                  </a:lnTo>
                  <a:lnTo>
                    <a:pt x="942423" y="255984"/>
                  </a:lnTo>
                  <a:lnTo>
                    <a:pt x="946394" y="239713"/>
                  </a:lnTo>
                  <a:lnTo>
                    <a:pt x="950761" y="223441"/>
                  </a:lnTo>
                  <a:lnTo>
                    <a:pt x="956320" y="207566"/>
                  </a:lnTo>
                  <a:lnTo>
                    <a:pt x="961482" y="193278"/>
                  </a:lnTo>
                  <a:lnTo>
                    <a:pt x="967437" y="178991"/>
                  </a:lnTo>
                  <a:lnTo>
                    <a:pt x="973790" y="165497"/>
                  </a:lnTo>
                  <a:lnTo>
                    <a:pt x="980937" y="152400"/>
                  </a:lnTo>
                  <a:lnTo>
                    <a:pt x="988481" y="140494"/>
                  </a:lnTo>
                  <a:lnTo>
                    <a:pt x="996421" y="129381"/>
                  </a:lnTo>
                  <a:lnTo>
                    <a:pt x="1004362" y="118269"/>
                  </a:lnTo>
                  <a:lnTo>
                    <a:pt x="1013494" y="108347"/>
                  </a:lnTo>
                  <a:lnTo>
                    <a:pt x="1022229" y="99219"/>
                  </a:lnTo>
                  <a:lnTo>
                    <a:pt x="1031758" y="90091"/>
                  </a:lnTo>
                  <a:lnTo>
                    <a:pt x="1041685" y="82550"/>
                  </a:lnTo>
                  <a:lnTo>
                    <a:pt x="1051611" y="75406"/>
                  </a:lnTo>
                  <a:lnTo>
                    <a:pt x="1061934" y="68659"/>
                  </a:lnTo>
                  <a:lnTo>
                    <a:pt x="1073051" y="63103"/>
                  </a:lnTo>
                  <a:lnTo>
                    <a:pt x="1084168" y="58341"/>
                  </a:lnTo>
                  <a:lnTo>
                    <a:pt x="1095683" y="53975"/>
                  </a:lnTo>
                  <a:lnTo>
                    <a:pt x="1112358" y="47228"/>
                  </a:lnTo>
                  <a:lnTo>
                    <a:pt x="1131019" y="40084"/>
                  </a:lnTo>
                  <a:lnTo>
                    <a:pt x="1150872" y="32544"/>
                  </a:lnTo>
                  <a:lnTo>
                    <a:pt x="1171915" y="25400"/>
                  </a:lnTo>
                  <a:lnTo>
                    <a:pt x="1194547" y="18653"/>
                  </a:lnTo>
                  <a:lnTo>
                    <a:pt x="1206458" y="15875"/>
                  </a:lnTo>
                  <a:lnTo>
                    <a:pt x="1218369" y="12303"/>
                  </a:lnTo>
                  <a:lnTo>
                    <a:pt x="1230281" y="9525"/>
                  </a:lnTo>
                  <a:lnTo>
                    <a:pt x="1242986" y="7144"/>
                  </a:lnTo>
                  <a:lnTo>
                    <a:pt x="1255294" y="5159"/>
                  </a:lnTo>
                  <a:lnTo>
                    <a:pt x="1268397" y="3175"/>
                  </a:lnTo>
                  <a:lnTo>
                    <a:pt x="1281102" y="1588"/>
                  </a:lnTo>
                  <a:lnTo>
                    <a:pt x="1294602" y="794"/>
                  </a:lnTo>
                  <a:lnTo>
                    <a:pt x="130770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  <a:latin typeface="造字工房悦黑（非商用）常规体"/>
                <a:ea typeface="+mn-ea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5148075" y="4855883"/>
            <a:ext cx="651614" cy="651614"/>
            <a:chOff x="4456262" y="4994920"/>
            <a:chExt cx="651614" cy="651614"/>
          </a:xfrm>
        </p:grpSpPr>
        <p:sp>
          <p:nvSpPr>
            <p:cNvPr id="18" name="椭圆 17"/>
            <p:cNvSpPr/>
            <p:nvPr/>
          </p:nvSpPr>
          <p:spPr>
            <a:xfrm>
              <a:off x="4456262" y="4994920"/>
              <a:ext cx="651614" cy="651614"/>
            </a:xfrm>
            <a:prstGeom prst="ellipse">
              <a:avLst/>
            </a:prstGeom>
            <a:solidFill>
              <a:schemeClr val="accent1"/>
            </a:solidFill>
            <a:ln w="28575" cap="flat">
              <a:noFill/>
              <a:prstDash val="solid"/>
              <a:miter lim="800000"/>
            </a:ln>
            <a:effectLst>
              <a:outerShdw blurRad="228600" dist="228600" dir="5400000" algn="t" rotWithShape="0">
                <a:schemeClr val="tx1">
                  <a:lumMod val="85000"/>
                  <a:lumOff val="15000"/>
                  <a:alpha val="28000"/>
                </a:schemeClr>
              </a:outerShdw>
            </a:effec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KSO_Shape"/>
            <p:cNvSpPr/>
            <p:nvPr/>
          </p:nvSpPr>
          <p:spPr bwMode="auto">
            <a:xfrm>
              <a:off x="4627580" y="5112011"/>
              <a:ext cx="329076" cy="417432"/>
            </a:xfrm>
            <a:custGeom>
              <a:avLst/>
              <a:gdLst>
                <a:gd name="T0" fmla="*/ 259322 w 2665412"/>
                <a:gd name="T1" fmla="*/ 2895285 h 3382963"/>
                <a:gd name="T2" fmla="*/ 511017 w 2665412"/>
                <a:gd name="T3" fmla="*/ 3155147 h 3382963"/>
                <a:gd name="T4" fmla="*/ 770965 w 2665412"/>
                <a:gd name="T5" fmla="*/ 2903852 h 3382963"/>
                <a:gd name="T6" fmla="*/ 519587 w 2665412"/>
                <a:gd name="T7" fmla="*/ 2643989 h 3382963"/>
                <a:gd name="T8" fmla="*/ 875071 w 2665412"/>
                <a:gd name="T9" fmla="*/ 2732514 h 3382963"/>
                <a:gd name="T10" fmla="*/ 732560 w 2665412"/>
                <a:gd name="T11" fmla="*/ 3231615 h 3382963"/>
                <a:gd name="T12" fmla="*/ 265987 w 2665412"/>
                <a:gd name="T13" fmla="*/ 3315697 h 3382963"/>
                <a:gd name="T14" fmla="*/ 147598 w 2665412"/>
                <a:gd name="T15" fmla="*/ 2750917 h 3382963"/>
                <a:gd name="T16" fmla="*/ 1831415 w 2665412"/>
                <a:gd name="T17" fmla="*/ 2257426 h 3382963"/>
                <a:gd name="T18" fmla="*/ 1993961 w 2665412"/>
                <a:gd name="T19" fmla="*/ 2438401 h 3382963"/>
                <a:gd name="T20" fmla="*/ 1847258 w 2665412"/>
                <a:gd name="T21" fmla="*/ 2409508 h 3382963"/>
                <a:gd name="T22" fmla="*/ 1685662 w 2665412"/>
                <a:gd name="T23" fmla="*/ 2468563 h 3382963"/>
                <a:gd name="T24" fmla="*/ 1995229 w 2665412"/>
                <a:gd name="T25" fmla="*/ 2640966 h 3382963"/>
                <a:gd name="T26" fmla="*/ 1952137 w 2665412"/>
                <a:gd name="T27" fmla="*/ 2838768 h 3382963"/>
                <a:gd name="T28" fmla="*/ 1735409 w 2665412"/>
                <a:gd name="T29" fmla="*/ 2918143 h 3382963"/>
                <a:gd name="T30" fmla="*/ 1580784 w 2665412"/>
                <a:gd name="T31" fmla="*/ 2728596 h 3382963"/>
                <a:gd name="T32" fmla="*/ 1742380 w 2665412"/>
                <a:gd name="T33" fmla="*/ 2773998 h 3382963"/>
                <a:gd name="T34" fmla="*/ 1881478 w 2665412"/>
                <a:gd name="T35" fmla="*/ 2691766 h 3382963"/>
                <a:gd name="T36" fmla="*/ 1563357 w 2665412"/>
                <a:gd name="T37" fmla="*/ 2467293 h 3382963"/>
                <a:gd name="T38" fmla="*/ 1692634 w 2665412"/>
                <a:gd name="T39" fmla="*/ 2322831 h 3382963"/>
                <a:gd name="T40" fmla="*/ 1625723 w 2665412"/>
                <a:gd name="T41" fmla="*/ 2198771 h 3382963"/>
                <a:gd name="T42" fmla="*/ 1410098 w 2665412"/>
                <a:gd name="T43" fmla="*/ 2430592 h 3382963"/>
                <a:gd name="T44" fmla="*/ 1421847 w 2665412"/>
                <a:gd name="T45" fmla="*/ 2757048 h 3382963"/>
                <a:gd name="T46" fmla="*/ 1653351 w 2665412"/>
                <a:gd name="T47" fmla="*/ 2972991 h 3382963"/>
                <a:gd name="T48" fmla="*/ 1980125 w 2665412"/>
                <a:gd name="T49" fmla="*/ 2960924 h 3382963"/>
                <a:gd name="T50" fmla="*/ 2195433 w 2665412"/>
                <a:gd name="T51" fmla="*/ 2729420 h 3382963"/>
                <a:gd name="T52" fmla="*/ 2184001 w 2665412"/>
                <a:gd name="T53" fmla="*/ 2402964 h 3382963"/>
                <a:gd name="T54" fmla="*/ 1952179 w 2665412"/>
                <a:gd name="T55" fmla="*/ 2187021 h 3382963"/>
                <a:gd name="T56" fmla="*/ 2156055 w 2665412"/>
                <a:gd name="T57" fmla="*/ 2032367 h 3382963"/>
                <a:gd name="T58" fmla="*/ 2395816 w 2665412"/>
                <a:gd name="T59" fmla="*/ 2850094 h 3382963"/>
                <a:gd name="T60" fmla="*/ 1619054 w 2665412"/>
                <a:gd name="T61" fmla="*/ 3205130 h 3382963"/>
                <a:gd name="T62" fmla="*/ 1161763 w 2665412"/>
                <a:gd name="T63" fmla="*/ 2697981 h 3382963"/>
                <a:gd name="T64" fmla="*/ 1590474 w 2665412"/>
                <a:gd name="T65" fmla="*/ 1963774 h 3382963"/>
                <a:gd name="T66" fmla="*/ 247746 w 2665412"/>
                <a:gd name="T67" fmla="*/ 2374875 h 3382963"/>
                <a:gd name="T68" fmla="*/ 90506 w 2665412"/>
                <a:gd name="T69" fmla="*/ 2382501 h 3382963"/>
                <a:gd name="T70" fmla="*/ 82882 w 2665412"/>
                <a:gd name="T71" fmla="*/ 2224911 h 3382963"/>
                <a:gd name="T72" fmla="*/ 1925231 w 2665412"/>
                <a:gd name="T73" fmla="*/ 1275421 h 3382963"/>
                <a:gd name="T74" fmla="*/ 2142932 w 2665412"/>
                <a:gd name="T75" fmla="*/ 1565745 h 3382963"/>
                <a:gd name="T76" fmla="*/ 2433411 w 2665412"/>
                <a:gd name="T77" fmla="*/ 1348081 h 3382963"/>
                <a:gd name="T78" fmla="*/ 2215710 w 2665412"/>
                <a:gd name="T79" fmla="*/ 1057758 h 3382963"/>
                <a:gd name="T80" fmla="*/ 2557039 w 2665412"/>
                <a:gd name="T81" fmla="*/ 1184676 h 3382963"/>
                <a:gd name="T82" fmla="*/ 2359043 w 2665412"/>
                <a:gd name="T83" fmla="*/ 1666644 h 3382963"/>
                <a:gd name="T84" fmla="*/ 1943029 w 2665412"/>
                <a:gd name="T85" fmla="*/ 1631742 h 3382963"/>
                <a:gd name="T86" fmla="*/ 1831795 w 2665412"/>
                <a:gd name="T87" fmla="*/ 1117727 h 3382963"/>
                <a:gd name="T88" fmla="*/ 1543971 w 2665412"/>
                <a:gd name="T89" fmla="*/ 596250 h 3382963"/>
                <a:gd name="T90" fmla="*/ 1297460 w 2665412"/>
                <a:gd name="T91" fmla="*/ 948099 h 3382963"/>
                <a:gd name="T92" fmla="*/ 1031888 w 2665412"/>
                <a:gd name="T93" fmla="*/ 755548 h 3382963"/>
                <a:gd name="T94" fmla="*/ 814631 w 2665412"/>
                <a:gd name="T95" fmla="*/ 602286 h 3382963"/>
                <a:gd name="T96" fmla="*/ 863801 w 2665412"/>
                <a:gd name="T97" fmla="*/ 640380 h 3382963"/>
                <a:gd name="T98" fmla="*/ 958650 w 2665412"/>
                <a:gd name="T99" fmla="*/ 731486 h 3382963"/>
                <a:gd name="T100" fmla="*/ 915825 w 2665412"/>
                <a:gd name="T101" fmla="*/ 1047026 h 3382963"/>
                <a:gd name="T102" fmla="*/ 1093788 w 2665412"/>
                <a:gd name="T103" fmla="*/ 1742545 h 3382963"/>
                <a:gd name="T104" fmla="*/ 941203 w 2665412"/>
                <a:gd name="T105" fmla="*/ 2331086 h 3382963"/>
                <a:gd name="T106" fmla="*/ 804162 w 2665412"/>
                <a:gd name="T107" fmla="*/ 2246646 h 3382963"/>
                <a:gd name="T108" fmla="*/ 518978 w 2665412"/>
                <a:gd name="T109" fmla="*/ 1458116 h 3382963"/>
                <a:gd name="T110" fmla="*/ 425714 w 2665412"/>
                <a:gd name="T111" fmla="*/ 1302568 h 3382963"/>
                <a:gd name="T112" fmla="*/ 154488 w 2665412"/>
                <a:gd name="T113" fmla="*/ 951475 h 3382963"/>
                <a:gd name="T114" fmla="*/ 4758 w 2665412"/>
                <a:gd name="T115" fmla="*/ 912429 h 3382963"/>
                <a:gd name="T116" fmla="*/ 912333 w 2665412"/>
                <a:gd name="T117" fmla="*/ 0 h 3382963"/>
                <a:gd name="T118" fmla="*/ 1112519 w 2665412"/>
                <a:gd name="T119" fmla="*/ 199433 h 3382963"/>
                <a:gd name="T120" fmla="*/ 953005 w 2665412"/>
                <a:gd name="T121" fmla="*/ 526732 h 3382963"/>
                <a:gd name="T122" fmla="*/ 719772 w 2665412"/>
                <a:gd name="T123" fmla="*/ 209293 h 33829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665412" h="3382963">
                  <a:moveTo>
                    <a:pt x="506574" y="2643989"/>
                  </a:moveTo>
                  <a:lnTo>
                    <a:pt x="493243" y="2644624"/>
                  </a:lnTo>
                  <a:lnTo>
                    <a:pt x="480230" y="2646210"/>
                  </a:lnTo>
                  <a:lnTo>
                    <a:pt x="467217" y="2648431"/>
                  </a:lnTo>
                  <a:lnTo>
                    <a:pt x="454521" y="2650970"/>
                  </a:lnTo>
                  <a:lnTo>
                    <a:pt x="442460" y="2654460"/>
                  </a:lnTo>
                  <a:lnTo>
                    <a:pt x="430399" y="2658585"/>
                  </a:lnTo>
                  <a:lnTo>
                    <a:pt x="418655" y="2663027"/>
                  </a:lnTo>
                  <a:lnTo>
                    <a:pt x="407229" y="2667786"/>
                  </a:lnTo>
                  <a:lnTo>
                    <a:pt x="396120" y="2673180"/>
                  </a:lnTo>
                  <a:lnTo>
                    <a:pt x="385328" y="2679526"/>
                  </a:lnTo>
                  <a:lnTo>
                    <a:pt x="374854" y="2685872"/>
                  </a:lnTo>
                  <a:lnTo>
                    <a:pt x="364380" y="2692852"/>
                  </a:lnTo>
                  <a:lnTo>
                    <a:pt x="354858" y="2700784"/>
                  </a:lnTo>
                  <a:lnTo>
                    <a:pt x="345336" y="2708717"/>
                  </a:lnTo>
                  <a:lnTo>
                    <a:pt x="336449" y="2717284"/>
                  </a:lnTo>
                  <a:lnTo>
                    <a:pt x="327562" y="2725533"/>
                  </a:lnTo>
                  <a:lnTo>
                    <a:pt x="319310" y="2735052"/>
                  </a:lnTo>
                  <a:lnTo>
                    <a:pt x="312010" y="2744571"/>
                  </a:lnTo>
                  <a:lnTo>
                    <a:pt x="304710" y="2754724"/>
                  </a:lnTo>
                  <a:lnTo>
                    <a:pt x="298044" y="2764878"/>
                  </a:lnTo>
                  <a:lnTo>
                    <a:pt x="291696" y="2775348"/>
                  </a:lnTo>
                  <a:lnTo>
                    <a:pt x="285983" y="2786136"/>
                  </a:lnTo>
                  <a:lnTo>
                    <a:pt x="280905" y="2797241"/>
                  </a:lnTo>
                  <a:lnTo>
                    <a:pt x="276144" y="2808981"/>
                  </a:lnTo>
                  <a:lnTo>
                    <a:pt x="272018" y="2820721"/>
                  </a:lnTo>
                  <a:lnTo>
                    <a:pt x="268209" y="2832461"/>
                  </a:lnTo>
                  <a:lnTo>
                    <a:pt x="265353" y="2844835"/>
                  </a:lnTo>
                  <a:lnTo>
                    <a:pt x="263131" y="2857210"/>
                  </a:lnTo>
                  <a:lnTo>
                    <a:pt x="261226" y="2869584"/>
                  </a:lnTo>
                  <a:lnTo>
                    <a:pt x="259957" y="2882276"/>
                  </a:lnTo>
                  <a:lnTo>
                    <a:pt x="259322" y="2895285"/>
                  </a:lnTo>
                  <a:lnTo>
                    <a:pt x="259639" y="2908294"/>
                  </a:lnTo>
                  <a:lnTo>
                    <a:pt x="260274" y="2921620"/>
                  </a:lnTo>
                  <a:lnTo>
                    <a:pt x="261861" y="2934629"/>
                  </a:lnTo>
                  <a:lnTo>
                    <a:pt x="264083" y="2947638"/>
                  </a:lnTo>
                  <a:lnTo>
                    <a:pt x="266622" y="2960330"/>
                  </a:lnTo>
                  <a:lnTo>
                    <a:pt x="270113" y="2972704"/>
                  </a:lnTo>
                  <a:lnTo>
                    <a:pt x="273922" y="2984444"/>
                  </a:lnTo>
                  <a:lnTo>
                    <a:pt x="278366" y="2996501"/>
                  </a:lnTo>
                  <a:lnTo>
                    <a:pt x="283444" y="3007924"/>
                  </a:lnTo>
                  <a:lnTo>
                    <a:pt x="288840" y="3019029"/>
                  </a:lnTo>
                  <a:lnTo>
                    <a:pt x="294870" y="3029817"/>
                  </a:lnTo>
                  <a:lnTo>
                    <a:pt x="301536" y="3040605"/>
                  </a:lnTo>
                  <a:lnTo>
                    <a:pt x="308836" y="3050441"/>
                  </a:lnTo>
                  <a:lnTo>
                    <a:pt x="316136" y="3060277"/>
                  </a:lnTo>
                  <a:lnTo>
                    <a:pt x="323753" y="3069478"/>
                  </a:lnTo>
                  <a:lnTo>
                    <a:pt x="332323" y="3078680"/>
                  </a:lnTo>
                  <a:lnTo>
                    <a:pt x="341210" y="3087247"/>
                  </a:lnTo>
                  <a:lnTo>
                    <a:pt x="350732" y="3095496"/>
                  </a:lnTo>
                  <a:lnTo>
                    <a:pt x="360254" y="3103429"/>
                  </a:lnTo>
                  <a:lnTo>
                    <a:pt x="370411" y="3110409"/>
                  </a:lnTo>
                  <a:lnTo>
                    <a:pt x="380250" y="3117072"/>
                  </a:lnTo>
                  <a:lnTo>
                    <a:pt x="391041" y="3123418"/>
                  </a:lnTo>
                  <a:lnTo>
                    <a:pt x="401833" y="3128812"/>
                  </a:lnTo>
                  <a:lnTo>
                    <a:pt x="412942" y="3134206"/>
                  </a:lnTo>
                  <a:lnTo>
                    <a:pt x="424685" y="3138965"/>
                  </a:lnTo>
                  <a:lnTo>
                    <a:pt x="436429" y="3143090"/>
                  </a:lnTo>
                  <a:lnTo>
                    <a:pt x="448173" y="3146580"/>
                  </a:lnTo>
                  <a:lnTo>
                    <a:pt x="460551" y="3149753"/>
                  </a:lnTo>
                  <a:lnTo>
                    <a:pt x="472930" y="3151974"/>
                  </a:lnTo>
                  <a:lnTo>
                    <a:pt x="485626" y="3153878"/>
                  </a:lnTo>
                  <a:lnTo>
                    <a:pt x="498004" y="3154830"/>
                  </a:lnTo>
                  <a:lnTo>
                    <a:pt x="511017" y="3155147"/>
                  </a:lnTo>
                  <a:lnTo>
                    <a:pt x="524030" y="3155147"/>
                  </a:lnTo>
                  <a:lnTo>
                    <a:pt x="537044" y="3154513"/>
                  </a:lnTo>
                  <a:lnTo>
                    <a:pt x="550374" y="3152926"/>
                  </a:lnTo>
                  <a:lnTo>
                    <a:pt x="563070" y="3150705"/>
                  </a:lnTo>
                  <a:lnTo>
                    <a:pt x="575766" y="3148167"/>
                  </a:lnTo>
                  <a:lnTo>
                    <a:pt x="588462" y="3144994"/>
                  </a:lnTo>
                  <a:lnTo>
                    <a:pt x="600206" y="3141186"/>
                  </a:lnTo>
                  <a:lnTo>
                    <a:pt x="612267" y="3136744"/>
                  </a:lnTo>
                  <a:lnTo>
                    <a:pt x="623693" y="3131668"/>
                  </a:lnTo>
                  <a:lnTo>
                    <a:pt x="634802" y="3125956"/>
                  </a:lnTo>
                  <a:lnTo>
                    <a:pt x="645593" y="3119928"/>
                  </a:lnTo>
                  <a:lnTo>
                    <a:pt x="656067" y="3113265"/>
                  </a:lnTo>
                  <a:lnTo>
                    <a:pt x="665907" y="3106284"/>
                  </a:lnTo>
                  <a:lnTo>
                    <a:pt x="676063" y="3098986"/>
                  </a:lnTo>
                  <a:lnTo>
                    <a:pt x="685268" y="3090737"/>
                  </a:lnTo>
                  <a:lnTo>
                    <a:pt x="694155" y="3082487"/>
                  </a:lnTo>
                  <a:lnTo>
                    <a:pt x="702725" y="3073603"/>
                  </a:lnTo>
                  <a:lnTo>
                    <a:pt x="710977" y="3064402"/>
                  </a:lnTo>
                  <a:lnTo>
                    <a:pt x="718594" y="3054566"/>
                  </a:lnTo>
                  <a:lnTo>
                    <a:pt x="725894" y="3045047"/>
                  </a:lnTo>
                  <a:lnTo>
                    <a:pt x="732560" y="3034576"/>
                  </a:lnTo>
                  <a:lnTo>
                    <a:pt x="738908" y="3023788"/>
                  </a:lnTo>
                  <a:lnTo>
                    <a:pt x="744621" y="3013000"/>
                  </a:lnTo>
                  <a:lnTo>
                    <a:pt x="750017" y="3001895"/>
                  </a:lnTo>
                  <a:lnTo>
                    <a:pt x="754460" y="2990472"/>
                  </a:lnTo>
                  <a:lnTo>
                    <a:pt x="758586" y="2979050"/>
                  </a:lnTo>
                  <a:lnTo>
                    <a:pt x="762078" y="2966676"/>
                  </a:lnTo>
                  <a:lnTo>
                    <a:pt x="765252" y="2954618"/>
                  </a:lnTo>
                  <a:lnTo>
                    <a:pt x="767473" y="2942244"/>
                  </a:lnTo>
                  <a:lnTo>
                    <a:pt x="769378" y="2929870"/>
                  </a:lnTo>
                  <a:lnTo>
                    <a:pt x="770330" y="2916861"/>
                  </a:lnTo>
                  <a:lnTo>
                    <a:pt x="770965" y="2903852"/>
                  </a:lnTo>
                  <a:lnTo>
                    <a:pt x="770647" y="2890843"/>
                  </a:lnTo>
                  <a:lnTo>
                    <a:pt x="770013" y="2877834"/>
                  </a:lnTo>
                  <a:lnTo>
                    <a:pt x="768426" y="2864507"/>
                  </a:lnTo>
                  <a:lnTo>
                    <a:pt x="766521" y="2851816"/>
                  </a:lnTo>
                  <a:lnTo>
                    <a:pt x="763982" y="2839441"/>
                  </a:lnTo>
                  <a:lnTo>
                    <a:pt x="760808" y="2827067"/>
                  </a:lnTo>
                  <a:lnTo>
                    <a:pt x="756682" y="2814692"/>
                  </a:lnTo>
                  <a:lnTo>
                    <a:pt x="752238" y="2802953"/>
                  </a:lnTo>
                  <a:lnTo>
                    <a:pt x="747160" y="2791530"/>
                  </a:lnTo>
                  <a:lnTo>
                    <a:pt x="741764" y="2780108"/>
                  </a:lnTo>
                  <a:lnTo>
                    <a:pt x="735416" y="2769637"/>
                  </a:lnTo>
                  <a:lnTo>
                    <a:pt x="729068" y="2759166"/>
                  </a:lnTo>
                  <a:lnTo>
                    <a:pt x="722086" y="2749013"/>
                  </a:lnTo>
                  <a:lnTo>
                    <a:pt x="714468" y="2739177"/>
                  </a:lnTo>
                  <a:lnTo>
                    <a:pt x="706533" y="2729658"/>
                  </a:lnTo>
                  <a:lnTo>
                    <a:pt x="697964" y="2720774"/>
                  </a:lnTo>
                  <a:lnTo>
                    <a:pt x="689394" y="2712207"/>
                  </a:lnTo>
                  <a:lnTo>
                    <a:pt x="680189" y="2704275"/>
                  </a:lnTo>
                  <a:lnTo>
                    <a:pt x="670350" y="2696342"/>
                  </a:lnTo>
                  <a:lnTo>
                    <a:pt x="660511" y="2689362"/>
                  </a:lnTo>
                  <a:lnTo>
                    <a:pt x="650037" y="2682382"/>
                  </a:lnTo>
                  <a:lnTo>
                    <a:pt x="639563" y="2676353"/>
                  </a:lnTo>
                  <a:lnTo>
                    <a:pt x="628771" y="2670324"/>
                  </a:lnTo>
                  <a:lnTo>
                    <a:pt x="617662" y="2665248"/>
                  </a:lnTo>
                  <a:lnTo>
                    <a:pt x="606236" y="2660171"/>
                  </a:lnTo>
                  <a:lnTo>
                    <a:pt x="594175" y="2656364"/>
                  </a:lnTo>
                  <a:lnTo>
                    <a:pt x="582431" y="2652873"/>
                  </a:lnTo>
                  <a:lnTo>
                    <a:pt x="570053" y="2650018"/>
                  </a:lnTo>
                  <a:lnTo>
                    <a:pt x="557992" y="2647479"/>
                  </a:lnTo>
                  <a:lnTo>
                    <a:pt x="545296" y="2645576"/>
                  </a:lnTo>
                  <a:lnTo>
                    <a:pt x="532600" y="2644306"/>
                  </a:lnTo>
                  <a:lnTo>
                    <a:pt x="519587" y="2643989"/>
                  </a:lnTo>
                  <a:lnTo>
                    <a:pt x="506574" y="2643989"/>
                  </a:lnTo>
                  <a:close/>
                  <a:moveTo>
                    <a:pt x="552279" y="2413000"/>
                  </a:moveTo>
                  <a:lnTo>
                    <a:pt x="560214" y="2505650"/>
                  </a:lnTo>
                  <a:lnTo>
                    <a:pt x="569736" y="2506602"/>
                  </a:lnTo>
                  <a:lnTo>
                    <a:pt x="578940" y="2508188"/>
                  </a:lnTo>
                  <a:lnTo>
                    <a:pt x="588779" y="2510092"/>
                  </a:lnTo>
                  <a:lnTo>
                    <a:pt x="597984" y="2511678"/>
                  </a:lnTo>
                  <a:lnTo>
                    <a:pt x="607506" y="2513582"/>
                  </a:lnTo>
                  <a:lnTo>
                    <a:pt x="617028" y="2516120"/>
                  </a:lnTo>
                  <a:lnTo>
                    <a:pt x="626232" y="2518976"/>
                  </a:lnTo>
                  <a:lnTo>
                    <a:pt x="635119" y="2521514"/>
                  </a:lnTo>
                  <a:lnTo>
                    <a:pt x="644006" y="2524370"/>
                  </a:lnTo>
                  <a:lnTo>
                    <a:pt x="653211" y="2527860"/>
                  </a:lnTo>
                  <a:lnTo>
                    <a:pt x="661780" y="2531033"/>
                  </a:lnTo>
                  <a:lnTo>
                    <a:pt x="670668" y="2534841"/>
                  </a:lnTo>
                  <a:lnTo>
                    <a:pt x="679237" y="2538648"/>
                  </a:lnTo>
                  <a:lnTo>
                    <a:pt x="687807" y="2542773"/>
                  </a:lnTo>
                  <a:lnTo>
                    <a:pt x="696377" y="2547215"/>
                  </a:lnTo>
                  <a:lnTo>
                    <a:pt x="704629" y="2551657"/>
                  </a:lnTo>
                  <a:lnTo>
                    <a:pt x="764299" y="2480266"/>
                  </a:lnTo>
                  <a:lnTo>
                    <a:pt x="884275" y="2581165"/>
                  </a:lnTo>
                  <a:lnTo>
                    <a:pt x="824922" y="2651921"/>
                  </a:lnTo>
                  <a:lnTo>
                    <a:pt x="830953" y="2659219"/>
                  </a:lnTo>
                  <a:lnTo>
                    <a:pt x="836348" y="2666517"/>
                  </a:lnTo>
                  <a:lnTo>
                    <a:pt x="842062" y="2674449"/>
                  </a:lnTo>
                  <a:lnTo>
                    <a:pt x="847140" y="2682382"/>
                  </a:lnTo>
                  <a:lnTo>
                    <a:pt x="852536" y="2690314"/>
                  </a:lnTo>
                  <a:lnTo>
                    <a:pt x="857297" y="2698563"/>
                  </a:lnTo>
                  <a:lnTo>
                    <a:pt x="862057" y="2706813"/>
                  </a:lnTo>
                  <a:lnTo>
                    <a:pt x="866501" y="2715380"/>
                  </a:lnTo>
                  <a:lnTo>
                    <a:pt x="870945" y="2723947"/>
                  </a:lnTo>
                  <a:lnTo>
                    <a:pt x="875071" y="2732514"/>
                  </a:lnTo>
                  <a:lnTo>
                    <a:pt x="879197" y="2741398"/>
                  </a:lnTo>
                  <a:lnTo>
                    <a:pt x="883006" y="2750282"/>
                  </a:lnTo>
                  <a:lnTo>
                    <a:pt x="886497" y="2759166"/>
                  </a:lnTo>
                  <a:lnTo>
                    <a:pt x="889671" y="2768050"/>
                  </a:lnTo>
                  <a:lnTo>
                    <a:pt x="892845" y="2777252"/>
                  </a:lnTo>
                  <a:lnTo>
                    <a:pt x="896019" y="2786453"/>
                  </a:lnTo>
                  <a:lnTo>
                    <a:pt x="986794" y="2779156"/>
                  </a:lnTo>
                  <a:lnTo>
                    <a:pt x="1000125" y="2934629"/>
                  </a:lnTo>
                  <a:lnTo>
                    <a:pt x="909667" y="2942879"/>
                  </a:lnTo>
                  <a:lnTo>
                    <a:pt x="908397" y="2952397"/>
                  </a:lnTo>
                  <a:lnTo>
                    <a:pt x="907128" y="2962233"/>
                  </a:lnTo>
                  <a:lnTo>
                    <a:pt x="905541" y="2971752"/>
                  </a:lnTo>
                  <a:lnTo>
                    <a:pt x="903636" y="2981588"/>
                  </a:lnTo>
                  <a:lnTo>
                    <a:pt x="901415" y="2990790"/>
                  </a:lnTo>
                  <a:lnTo>
                    <a:pt x="899193" y="3000309"/>
                  </a:lnTo>
                  <a:lnTo>
                    <a:pt x="896654" y="3009827"/>
                  </a:lnTo>
                  <a:lnTo>
                    <a:pt x="893797" y="3019029"/>
                  </a:lnTo>
                  <a:lnTo>
                    <a:pt x="890623" y="3027913"/>
                  </a:lnTo>
                  <a:lnTo>
                    <a:pt x="887449" y="3036797"/>
                  </a:lnTo>
                  <a:lnTo>
                    <a:pt x="883958" y="3045999"/>
                  </a:lnTo>
                  <a:lnTo>
                    <a:pt x="880149" y="3054566"/>
                  </a:lnTo>
                  <a:lnTo>
                    <a:pt x="876658" y="3063450"/>
                  </a:lnTo>
                  <a:lnTo>
                    <a:pt x="872532" y="3072017"/>
                  </a:lnTo>
                  <a:lnTo>
                    <a:pt x="868088" y="3080584"/>
                  </a:lnTo>
                  <a:lnTo>
                    <a:pt x="863644" y="3089150"/>
                  </a:lnTo>
                  <a:lnTo>
                    <a:pt x="933154" y="3147532"/>
                  </a:lnTo>
                  <a:lnTo>
                    <a:pt x="831905" y="3267151"/>
                  </a:lnTo>
                  <a:lnTo>
                    <a:pt x="763347" y="3209404"/>
                  </a:lnTo>
                  <a:lnTo>
                    <a:pt x="755730" y="3215433"/>
                  </a:lnTo>
                  <a:lnTo>
                    <a:pt x="748112" y="3221144"/>
                  </a:lnTo>
                  <a:lnTo>
                    <a:pt x="740177" y="3226538"/>
                  </a:lnTo>
                  <a:lnTo>
                    <a:pt x="732560" y="3231615"/>
                  </a:lnTo>
                  <a:lnTo>
                    <a:pt x="724307" y="3237009"/>
                  </a:lnTo>
                  <a:lnTo>
                    <a:pt x="716055" y="3242085"/>
                  </a:lnTo>
                  <a:lnTo>
                    <a:pt x="707485" y="3246527"/>
                  </a:lnTo>
                  <a:lnTo>
                    <a:pt x="698916" y="3251287"/>
                  </a:lnTo>
                  <a:lnTo>
                    <a:pt x="690346" y="3256046"/>
                  </a:lnTo>
                  <a:lnTo>
                    <a:pt x="681459" y="3259854"/>
                  </a:lnTo>
                  <a:lnTo>
                    <a:pt x="672572" y="3263979"/>
                  </a:lnTo>
                  <a:lnTo>
                    <a:pt x="663685" y="3267786"/>
                  </a:lnTo>
                  <a:lnTo>
                    <a:pt x="654480" y="3271276"/>
                  </a:lnTo>
                  <a:lnTo>
                    <a:pt x="645593" y="3274449"/>
                  </a:lnTo>
                  <a:lnTo>
                    <a:pt x="635754" y="3277305"/>
                  </a:lnTo>
                  <a:lnTo>
                    <a:pt x="626549" y="3280478"/>
                  </a:lnTo>
                  <a:lnTo>
                    <a:pt x="634484" y="3369637"/>
                  </a:lnTo>
                  <a:lnTo>
                    <a:pt x="478008" y="3382963"/>
                  </a:lnTo>
                  <a:lnTo>
                    <a:pt x="470390" y="3293804"/>
                  </a:lnTo>
                  <a:lnTo>
                    <a:pt x="460551" y="3292535"/>
                  </a:lnTo>
                  <a:lnTo>
                    <a:pt x="451029" y="3291266"/>
                  </a:lnTo>
                  <a:lnTo>
                    <a:pt x="441190" y="3289362"/>
                  </a:lnTo>
                  <a:lnTo>
                    <a:pt x="431668" y="3287458"/>
                  </a:lnTo>
                  <a:lnTo>
                    <a:pt x="421829" y="3285237"/>
                  </a:lnTo>
                  <a:lnTo>
                    <a:pt x="412624" y="3283016"/>
                  </a:lnTo>
                  <a:lnTo>
                    <a:pt x="403420" y="3280478"/>
                  </a:lnTo>
                  <a:lnTo>
                    <a:pt x="394215" y="3277305"/>
                  </a:lnTo>
                  <a:lnTo>
                    <a:pt x="384693" y="3274449"/>
                  </a:lnTo>
                  <a:lnTo>
                    <a:pt x="375806" y="3271276"/>
                  </a:lnTo>
                  <a:lnTo>
                    <a:pt x="366919" y="3267786"/>
                  </a:lnTo>
                  <a:lnTo>
                    <a:pt x="358032" y="3263979"/>
                  </a:lnTo>
                  <a:lnTo>
                    <a:pt x="349145" y="3259854"/>
                  </a:lnTo>
                  <a:lnTo>
                    <a:pt x="340575" y="3256046"/>
                  </a:lnTo>
                  <a:lnTo>
                    <a:pt x="332006" y="3251921"/>
                  </a:lnTo>
                  <a:lnTo>
                    <a:pt x="323436" y="3246845"/>
                  </a:lnTo>
                  <a:lnTo>
                    <a:pt x="265987" y="3315697"/>
                  </a:lnTo>
                  <a:lnTo>
                    <a:pt x="146012" y="3214798"/>
                  </a:lnTo>
                  <a:lnTo>
                    <a:pt x="204412" y="3145628"/>
                  </a:lnTo>
                  <a:lnTo>
                    <a:pt x="198382" y="3138331"/>
                  </a:lnTo>
                  <a:lnTo>
                    <a:pt x="192669" y="3130398"/>
                  </a:lnTo>
                  <a:lnTo>
                    <a:pt x="187273" y="3122466"/>
                  </a:lnTo>
                  <a:lnTo>
                    <a:pt x="181877" y="3114851"/>
                  </a:lnTo>
                  <a:lnTo>
                    <a:pt x="176799" y="3106602"/>
                  </a:lnTo>
                  <a:lnTo>
                    <a:pt x="172038" y="3098352"/>
                  </a:lnTo>
                  <a:lnTo>
                    <a:pt x="167277" y="3089785"/>
                  </a:lnTo>
                  <a:lnTo>
                    <a:pt x="162834" y="3081853"/>
                  </a:lnTo>
                  <a:lnTo>
                    <a:pt x="158390" y="3072969"/>
                  </a:lnTo>
                  <a:lnTo>
                    <a:pt x="154264" y="3064402"/>
                  </a:lnTo>
                  <a:lnTo>
                    <a:pt x="150455" y="3055517"/>
                  </a:lnTo>
                  <a:lnTo>
                    <a:pt x="146646" y="3046633"/>
                  </a:lnTo>
                  <a:lnTo>
                    <a:pt x="143155" y="3037114"/>
                  </a:lnTo>
                  <a:lnTo>
                    <a:pt x="139664" y="3028230"/>
                  </a:lnTo>
                  <a:lnTo>
                    <a:pt x="136807" y="3018711"/>
                  </a:lnTo>
                  <a:lnTo>
                    <a:pt x="133633" y="3009193"/>
                  </a:lnTo>
                  <a:lnTo>
                    <a:pt x="43175" y="3017125"/>
                  </a:lnTo>
                  <a:lnTo>
                    <a:pt x="30162" y="2861334"/>
                  </a:lnTo>
                  <a:lnTo>
                    <a:pt x="121255" y="2853402"/>
                  </a:lnTo>
                  <a:lnTo>
                    <a:pt x="122207" y="2843249"/>
                  </a:lnTo>
                  <a:lnTo>
                    <a:pt x="123794" y="2833730"/>
                  </a:lnTo>
                  <a:lnTo>
                    <a:pt x="125698" y="2824529"/>
                  </a:lnTo>
                  <a:lnTo>
                    <a:pt x="127285" y="2814692"/>
                  </a:lnTo>
                  <a:lnTo>
                    <a:pt x="129824" y="2805491"/>
                  </a:lnTo>
                  <a:lnTo>
                    <a:pt x="132046" y="2796290"/>
                  </a:lnTo>
                  <a:lnTo>
                    <a:pt x="134903" y="2787088"/>
                  </a:lnTo>
                  <a:lnTo>
                    <a:pt x="137442" y="2777569"/>
                  </a:lnTo>
                  <a:lnTo>
                    <a:pt x="140298" y="2768685"/>
                  </a:lnTo>
                  <a:lnTo>
                    <a:pt x="143790" y="2759801"/>
                  </a:lnTo>
                  <a:lnTo>
                    <a:pt x="147598" y="2750917"/>
                  </a:lnTo>
                  <a:lnTo>
                    <a:pt x="151090" y="2742032"/>
                  </a:lnTo>
                  <a:lnTo>
                    <a:pt x="154899" y="2733466"/>
                  </a:lnTo>
                  <a:lnTo>
                    <a:pt x="159025" y="2724899"/>
                  </a:lnTo>
                  <a:lnTo>
                    <a:pt x="167912" y="2707765"/>
                  </a:lnTo>
                  <a:lnTo>
                    <a:pt x="97450" y="2648749"/>
                  </a:lnTo>
                  <a:lnTo>
                    <a:pt x="198382" y="2528812"/>
                  </a:lnTo>
                  <a:lnTo>
                    <a:pt x="269161" y="2588780"/>
                  </a:lnTo>
                  <a:lnTo>
                    <a:pt x="284079" y="2577675"/>
                  </a:lnTo>
                  <a:lnTo>
                    <a:pt x="299631" y="2566887"/>
                  </a:lnTo>
                  <a:lnTo>
                    <a:pt x="307884" y="2561493"/>
                  </a:lnTo>
                  <a:lnTo>
                    <a:pt x="315819" y="2556734"/>
                  </a:lnTo>
                  <a:lnTo>
                    <a:pt x="324388" y="2552292"/>
                  </a:lnTo>
                  <a:lnTo>
                    <a:pt x="332323" y="2547532"/>
                  </a:lnTo>
                  <a:lnTo>
                    <a:pt x="340893" y="2543407"/>
                  </a:lnTo>
                  <a:lnTo>
                    <a:pt x="349463" y="2539283"/>
                  </a:lnTo>
                  <a:lnTo>
                    <a:pt x="358350" y="2535158"/>
                  </a:lnTo>
                  <a:lnTo>
                    <a:pt x="367237" y="2531350"/>
                  </a:lnTo>
                  <a:lnTo>
                    <a:pt x="376124" y="2528177"/>
                  </a:lnTo>
                  <a:lnTo>
                    <a:pt x="385646" y="2524687"/>
                  </a:lnTo>
                  <a:lnTo>
                    <a:pt x="394533" y="2521832"/>
                  </a:lnTo>
                  <a:lnTo>
                    <a:pt x="403737" y="2518976"/>
                  </a:lnTo>
                  <a:lnTo>
                    <a:pt x="396120" y="2426327"/>
                  </a:lnTo>
                  <a:lnTo>
                    <a:pt x="552279" y="2413000"/>
                  </a:lnTo>
                  <a:close/>
                  <a:moveTo>
                    <a:pt x="1753153" y="2246313"/>
                  </a:moveTo>
                  <a:lnTo>
                    <a:pt x="1813988" y="2246313"/>
                  </a:lnTo>
                  <a:lnTo>
                    <a:pt x="1817474" y="2246631"/>
                  </a:lnTo>
                  <a:lnTo>
                    <a:pt x="1820959" y="2247583"/>
                  </a:lnTo>
                  <a:lnTo>
                    <a:pt x="1823811" y="2248536"/>
                  </a:lnTo>
                  <a:lnTo>
                    <a:pt x="1826346" y="2250441"/>
                  </a:lnTo>
                  <a:lnTo>
                    <a:pt x="1828564" y="2252346"/>
                  </a:lnTo>
                  <a:lnTo>
                    <a:pt x="1830148" y="2254886"/>
                  </a:lnTo>
                  <a:lnTo>
                    <a:pt x="1831415" y="2257426"/>
                  </a:lnTo>
                  <a:lnTo>
                    <a:pt x="1831732" y="2259966"/>
                  </a:lnTo>
                  <a:lnTo>
                    <a:pt x="1831732" y="2310766"/>
                  </a:lnTo>
                  <a:lnTo>
                    <a:pt x="1842188" y="2312036"/>
                  </a:lnTo>
                  <a:lnTo>
                    <a:pt x="1852011" y="2313623"/>
                  </a:lnTo>
                  <a:lnTo>
                    <a:pt x="1862467" y="2315528"/>
                  </a:lnTo>
                  <a:lnTo>
                    <a:pt x="1871973" y="2317751"/>
                  </a:lnTo>
                  <a:lnTo>
                    <a:pt x="1880528" y="2319973"/>
                  </a:lnTo>
                  <a:lnTo>
                    <a:pt x="1889400" y="2322513"/>
                  </a:lnTo>
                  <a:lnTo>
                    <a:pt x="1897955" y="2325371"/>
                  </a:lnTo>
                  <a:lnTo>
                    <a:pt x="1907460" y="2328863"/>
                  </a:lnTo>
                  <a:lnTo>
                    <a:pt x="1916332" y="2332673"/>
                  </a:lnTo>
                  <a:lnTo>
                    <a:pt x="1925204" y="2336801"/>
                  </a:lnTo>
                  <a:lnTo>
                    <a:pt x="1934393" y="2341246"/>
                  </a:lnTo>
                  <a:lnTo>
                    <a:pt x="1942948" y="2345691"/>
                  </a:lnTo>
                  <a:lnTo>
                    <a:pt x="1951503" y="2350771"/>
                  </a:lnTo>
                  <a:lnTo>
                    <a:pt x="1960058" y="2355851"/>
                  </a:lnTo>
                  <a:lnTo>
                    <a:pt x="1967662" y="2361566"/>
                  </a:lnTo>
                  <a:lnTo>
                    <a:pt x="1975267" y="2367281"/>
                  </a:lnTo>
                  <a:lnTo>
                    <a:pt x="1982238" y="2372996"/>
                  </a:lnTo>
                  <a:lnTo>
                    <a:pt x="1988575" y="2379346"/>
                  </a:lnTo>
                  <a:lnTo>
                    <a:pt x="1994278" y="2385378"/>
                  </a:lnTo>
                  <a:lnTo>
                    <a:pt x="1999665" y="2392046"/>
                  </a:lnTo>
                  <a:lnTo>
                    <a:pt x="2002199" y="2396491"/>
                  </a:lnTo>
                  <a:lnTo>
                    <a:pt x="2004100" y="2401253"/>
                  </a:lnTo>
                  <a:lnTo>
                    <a:pt x="2005051" y="2406016"/>
                  </a:lnTo>
                  <a:lnTo>
                    <a:pt x="2005685" y="2411413"/>
                  </a:lnTo>
                  <a:lnTo>
                    <a:pt x="2005051" y="2416493"/>
                  </a:lnTo>
                  <a:lnTo>
                    <a:pt x="2003784" y="2421891"/>
                  </a:lnTo>
                  <a:lnTo>
                    <a:pt x="2001566" y="2427288"/>
                  </a:lnTo>
                  <a:lnTo>
                    <a:pt x="1998397" y="2432368"/>
                  </a:lnTo>
                  <a:lnTo>
                    <a:pt x="1996179" y="2435543"/>
                  </a:lnTo>
                  <a:lnTo>
                    <a:pt x="1993961" y="2438401"/>
                  </a:lnTo>
                  <a:lnTo>
                    <a:pt x="1991426" y="2441576"/>
                  </a:lnTo>
                  <a:lnTo>
                    <a:pt x="1988575" y="2444433"/>
                  </a:lnTo>
                  <a:lnTo>
                    <a:pt x="1985406" y="2447291"/>
                  </a:lnTo>
                  <a:lnTo>
                    <a:pt x="1982238" y="2449831"/>
                  </a:lnTo>
                  <a:lnTo>
                    <a:pt x="1978435" y="2452688"/>
                  </a:lnTo>
                  <a:lnTo>
                    <a:pt x="1974633" y="2454911"/>
                  </a:lnTo>
                  <a:lnTo>
                    <a:pt x="1971148" y="2457133"/>
                  </a:lnTo>
                  <a:lnTo>
                    <a:pt x="1967029" y="2459038"/>
                  </a:lnTo>
                  <a:lnTo>
                    <a:pt x="1962910" y="2460626"/>
                  </a:lnTo>
                  <a:lnTo>
                    <a:pt x="1958790" y="2462213"/>
                  </a:lnTo>
                  <a:lnTo>
                    <a:pt x="1954671" y="2463483"/>
                  </a:lnTo>
                  <a:lnTo>
                    <a:pt x="1950235" y="2464118"/>
                  </a:lnTo>
                  <a:lnTo>
                    <a:pt x="1945799" y="2464753"/>
                  </a:lnTo>
                  <a:lnTo>
                    <a:pt x="1941364" y="2464753"/>
                  </a:lnTo>
                  <a:lnTo>
                    <a:pt x="1936294" y="2464753"/>
                  </a:lnTo>
                  <a:lnTo>
                    <a:pt x="1931541" y="2464118"/>
                  </a:lnTo>
                  <a:lnTo>
                    <a:pt x="1926471" y="2462531"/>
                  </a:lnTo>
                  <a:lnTo>
                    <a:pt x="1922035" y="2460626"/>
                  </a:lnTo>
                  <a:lnTo>
                    <a:pt x="1917916" y="2458403"/>
                  </a:lnTo>
                  <a:lnTo>
                    <a:pt x="1914431" y="2455546"/>
                  </a:lnTo>
                  <a:lnTo>
                    <a:pt x="1910946" y="2452688"/>
                  </a:lnTo>
                  <a:lnTo>
                    <a:pt x="1908094" y="2448878"/>
                  </a:lnTo>
                  <a:lnTo>
                    <a:pt x="1904925" y="2445068"/>
                  </a:lnTo>
                  <a:lnTo>
                    <a:pt x="1903341" y="2443798"/>
                  </a:lnTo>
                  <a:lnTo>
                    <a:pt x="1897004" y="2438401"/>
                  </a:lnTo>
                  <a:lnTo>
                    <a:pt x="1890667" y="2433638"/>
                  </a:lnTo>
                  <a:lnTo>
                    <a:pt x="1883696" y="2429193"/>
                  </a:lnTo>
                  <a:lnTo>
                    <a:pt x="1876092" y="2424431"/>
                  </a:lnTo>
                  <a:lnTo>
                    <a:pt x="1868804" y="2419986"/>
                  </a:lnTo>
                  <a:lnTo>
                    <a:pt x="1861200" y="2415858"/>
                  </a:lnTo>
                  <a:lnTo>
                    <a:pt x="1853912" y="2412366"/>
                  </a:lnTo>
                  <a:lnTo>
                    <a:pt x="1847258" y="2409508"/>
                  </a:lnTo>
                  <a:lnTo>
                    <a:pt x="1840921" y="2407286"/>
                  </a:lnTo>
                  <a:lnTo>
                    <a:pt x="1834267" y="2405381"/>
                  </a:lnTo>
                  <a:lnTo>
                    <a:pt x="1827296" y="2403793"/>
                  </a:lnTo>
                  <a:lnTo>
                    <a:pt x="1820642" y="2402523"/>
                  </a:lnTo>
                  <a:lnTo>
                    <a:pt x="1813355" y="2401253"/>
                  </a:lnTo>
                  <a:lnTo>
                    <a:pt x="1806384" y="2400301"/>
                  </a:lnTo>
                  <a:lnTo>
                    <a:pt x="1799730" y="2399666"/>
                  </a:lnTo>
                  <a:lnTo>
                    <a:pt x="1792759" y="2399348"/>
                  </a:lnTo>
                  <a:lnTo>
                    <a:pt x="1786105" y="2399031"/>
                  </a:lnTo>
                  <a:lnTo>
                    <a:pt x="1776917" y="2399348"/>
                  </a:lnTo>
                  <a:lnTo>
                    <a:pt x="1767094" y="2400301"/>
                  </a:lnTo>
                  <a:lnTo>
                    <a:pt x="1756321" y="2401571"/>
                  </a:lnTo>
                  <a:lnTo>
                    <a:pt x="1745548" y="2404428"/>
                  </a:lnTo>
                  <a:lnTo>
                    <a:pt x="1740162" y="2405698"/>
                  </a:lnTo>
                  <a:lnTo>
                    <a:pt x="1734458" y="2407603"/>
                  </a:lnTo>
                  <a:lnTo>
                    <a:pt x="1729072" y="2409826"/>
                  </a:lnTo>
                  <a:lnTo>
                    <a:pt x="1723368" y="2412048"/>
                  </a:lnTo>
                  <a:lnTo>
                    <a:pt x="1717982" y="2414906"/>
                  </a:lnTo>
                  <a:lnTo>
                    <a:pt x="1712279" y="2418081"/>
                  </a:lnTo>
                  <a:lnTo>
                    <a:pt x="1706575" y="2421256"/>
                  </a:lnTo>
                  <a:lnTo>
                    <a:pt x="1701506" y="2425383"/>
                  </a:lnTo>
                  <a:lnTo>
                    <a:pt x="1698337" y="2427923"/>
                  </a:lnTo>
                  <a:lnTo>
                    <a:pt x="1695168" y="2431416"/>
                  </a:lnTo>
                  <a:lnTo>
                    <a:pt x="1692634" y="2434908"/>
                  </a:lnTo>
                  <a:lnTo>
                    <a:pt x="1690415" y="2438401"/>
                  </a:lnTo>
                  <a:lnTo>
                    <a:pt x="1688514" y="2442211"/>
                  </a:lnTo>
                  <a:lnTo>
                    <a:pt x="1686930" y="2446338"/>
                  </a:lnTo>
                  <a:lnTo>
                    <a:pt x="1686296" y="2450783"/>
                  </a:lnTo>
                  <a:lnTo>
                    <a:pt x="1685662" y="2455228"/>
                  </a:lnTo>
                  <a:lnTo>
                    <a:pt x="1685346" y="2459673"/>
                  </a:lnTo>
                  <a:lnTo>
                    <a:pt x="1685346" y="2464118"/>
                  </a:lnTo>
                  <a:lnTo>
                    <a:pt x="1685662" y="2468563"/>
                  </a:lnTo>
                  <a:lnTo>
                    <a:pt x="1686296" y="2473008"/>
                  </a:lnTo>
                  <a:lnTo>
                    <a:pt x="1687880" y="2477136"/>
                  </a:lnTo>
                  <a:lnTo>
                    <a:pt x="1689148" y="2481581"/>
                  </a:lnTo>
                  <a:lnTo>
                    <a:pt x="1691366" y="2485708"/>
                  </a:lnTo>
                  <a:lnTo>
                    <a:pt x="1693584" y="2489518"/>
                  </a:lnTo>
                  <a:lnTo>
                    <a:pt x="1698654" y="2495233"/>
                  </a:lnTo>
                  <a:lnTo>
                    <a:pt x="1703723" y="2500631"/>
                  </a:lnTo>
                  <a:lnTo>
                    <a:pt x="1709427" y="2505076"/>
                  </a:lnTo>
                  <a:lnTo>
                    <a:pt x="1715130" y="2508568"/>
                  </a:lnTo>
                  <a:lnTo>
                    <a:pt x="1721784" y="2512378"/>
                  </a:lnTo>
                  <a:lnTo>
                    <a:pt x="1729389" y="2515871"/>
                  </a:lnTo>
                  <a:lnTo>
                    <a:pt x="1745865" y="2522538"/>
                  </a:lnTo>
                  <a:lnTo>
                    <a:pt x="1750618" y="2524443"/>
                  </a:lnTo>
                  <a:lnTo>
                    <a:pt x="1778501" y="2534603"/>
                  </a:lnTo>
                  <a:lnTo>
                    <a:pt x="1797829" y="2542223"/>
                  </a:lnTo>
                  <a:lnTo>
                    <a:pt x="1816523" y="2549208"/>
                  </a:lnTo>
                  <a:lnTo>
                    <a:pt x="1827613" y="2553336"/>
                  </a:lnTo>
                  <a:lnTo>
                    <a:pt x="1854546" y="2562861"/>
                  </a:lnTo>
                  <a:lnTo>
                    <a:pt x="1868804" y="2568258"/>
                  </a:lnTo>
                  <a:lnTo>
                    <a:pt x="1882746" y="2573656"/>
                  </a:lnTo>
                  <a:lnTo>
                    <a:pt x="1897004" y="2579688"/>
                  </a:lnTo>
                  <a:lnTo>
                    <a:pt x="1911262" y="2585721"/>
                  </a:lnTo>
                  <a:lnTo>
                    <a:pt x="1925204" y="2592388"/>
                  </a:lnTo>
                  <a:lnTo>
                    <a:pt x="1938512" y="2599373"/>
                  </a:lnTo>
                  <a:lnTo>
                    <a:pt x="1951503" y="2606676"/>
                  </a:lnTo>
                  <a:lnTo>
                    <a:pt x="1964177" y="2614613"/>
                  </a:lnTo>
                  <a:lnTo>
                    <a:pt x="1969563" y="2618741"/>
                  </a:lnTo>
                  <a:lnTo>
                    <a:pt x="1975584" y="2622868"/>
                  </a:lnTo>
                  <a:lnTo>
                    <a:pt x="1980653" y="2627313"/>
                  </a:lnTo>
                  <a:lnTo>
                    <a:pt x="1986040" y="2631758"/>
                  </a:lnTo>
                  <a:lnTo>
                    <a:pt x="1990793" y="2636203"/>
                  </a:lnTo>
                  <a:lnTo>
                    <a:pt x="1995229" y="2640966"/>
                  </a:lnTo>
                  <a:lnTo>
                    <a:pt x="1999665" y="2645728"/>
                  </a:lnTo>
                  <a:lnTo>
                    <a:pt x="2003467" y="2651126"/>
                  </a:lnTo>
                  <a:lnTo>
                    <a:pt x="2006952" y="2656206"/>
                  </a:lnTo>
                  <a:lnTo>
                    <a:pt x="2010438" y="2661286"/>
                  </a:lnTo>
                  <a:lnTo>
                    <a:pt x="2012972" y="2667001"/>
                  </a:lnTo>
                  <a:lnTo>
                    <a:pt x="2015507" y="2672398"/>
                  </a:lnTo>
                  <a:lnTo>
                    <a:pt x="2017408" y="2677796"/>
                  </a:lnTo>
                  <a:lnTo>
                    <a:pt x="2019309" y="2682876"/>
                  </a:lnTo>
                  <a:lnTo>
                    <a:pt x="2020260" y="2688273"/>
                  </a:lnTo>
                  <a:lnTo>
                    <a:pt x="2021844" y="2693671"/>
                  </a:lnTo>
                  <a:lnTo>
                    <a:pt x="2022478" y="2699068"/>
                  </a:lnTo>
                  <a:lnTo>
                    <a:pt x="2023429" y="2704148"/>
                  </a:lnTo>
                  <a:lnTo>
                    <a:pt x="2023745" y="2709546"/>
                  </a:lnTo>
                  <a:lnTo>
                    <a:pt x="2024062" y="2714943"/>
                  </a:lnTo>
                  <a:lnTo>
                    <a:pt x="2024062" y="2720023"/>
                  </a:lnTo>
                  <a:lnTo>
                    <a:pt x="2024062" y="2725738"/>
                  </a:lnTo>
                  <a:lnTo>
                    <a:pt x="2023429" y="2730818"/>
                  </a:lnTo>
                  <a:lnTo>
                    <a:pt x="2022478" y="2736216"/>
                  </a:lnTo>
                  <a:lnTo>
                    <a:pt x="2021844" y="2741296"/>
                  </a:lnTo>
                  <a:lnTo>
                    <a:pt x="2020894" y="2746376"/>
                  </a:lnTo>
                  <a:lnTo>
                    <a:pt x="2019309" y="2751773"/>
                  </a:lnTo>
                  <a:lnTo>
                    <a:pt x="2017725" y="2756853"/>
                  </a:lnTo>
                  <a:lnTo>
                    <a:pt x="2014240" y="2767331"/>
                  </a:lnTo>
                  <a:lnTo>
                    <a:pt x="2009170" y="2777173"/>
                  </a:lnTo>
                  <a:lnTo>
                    <a:pt x="2004100" y="2787016"/>
                  </a:lnTo>
                  <a:lnTo>
                    <a:pt x="1997763" y="2796223"/>
                  </a:lnTo>
                  <a:lnTo>
                    <a:pt x="1990476" y="2805431"/>
                  </a:lnTo>
                  <a:lnTo>
                    <a:pt x="1982554" y="2814003"/>
                  </a:lnTo>
                  <a:lnTo>
                    <a:pt x="1973683" y="2822576"/>
                  </a:lnTo>
                  <a:lnTo>
                    <a:pt x="1964177" y="2830513"/>
                  </a:lnTo>
                  <a:lnTo>
                    <a:pt x="1958474" y="2834641"/>
                  </a:lnTo>
                  <a:lnTo>
                    <a:pt x="1952137" y="2838768"/>
                  </a:lnTo>
                  <a:lnTo>
                    <a:pt x="1945799" y="2842261"/>
                  </a:lnTo>
                  <a:lnTo>
                    <a:pt x="1938829" y="2845753"/>
                  </a:lnTo>
                  <a:lnTo>
                    <a:pt x="1931541" y="2848928"/>
                  </a:lnTo>
                  <a:lnTo>
                    <a:pt x="1923937" y="2852421"/>
                  </a:lnTo>
                  <a:lnTo>
                    <a:pt x="1915698" y="2854961"/>
                  </a:lnTo>
                  <a:lnTo>
                    <a:pt x="1907777" y="2857818"/>
                  </a:lnTo>
                  <a:lnTo>
                    <a:pt x="1899222" y="2860041"/>
                  </a:lnTo>
                  <a:lnTo>
                    <a:pt x="1890350" y="2862263"/>
                  </a:lnTo>
                  <a:lnTo>
                    <a:pt x="1880845" y="2864486"/>
                  </a:lnTo>
                  <a:lnTo>
                    <a:pt x="1871656" y="2866391"/>
                  </a:lnTo>
                  <a:lnTo>
                    <a:pt x="1862150" y="2867978"/>
                  </a:lnTo>
                  <a:lnTo>
                    <a:pt x="1852011" y="2869566"/>
                  </a:lnTo>
                  <a:lnTo>
                    <a:pt x="1842188" y="2870201"/>
                  </a:lnTo>
                  <a:lnTo>
                    <a:pt x="1831732" y="2871471"/>
                  </a:lnTo>
                  <a:lnTo>
                    <a:pt x="1831732" y="2918143"/>
                  </a:lnTo>
                  <a:lnTo>
                    <a:pt x="1831415" y="2921001"/>
                  </a:lnTo>
                  <a:lnTo>
                    <a:pt x="1830148" y="2923858"/>
                  </a:lnTo>
                  <a:lnTo>
                    <a:pt x="1828564" y="2926081"/>
                  </a:lnTo>
                  <a:lnTo>
                    <a:pt x="1826346" y="2928303"/>
                  </a:lnTo>
                  <a:lnTo>
                    <a:pt x="1823811" y="2929573"/>
                  </a:lnTo>
                  <a:lnTo>
                    <a:pt x="1820959" y="2931161"/>
                  </a:lnTo>
                  <a:lnTo>
                    <a:pt x="1817474" y="2931796"/>
                  </a:lnTo>
                  <a:lnTo>
                    <a:pt x="1813988" y="2932113"/>
                  </a:lnTo>
                  <a:lnTo>
                    <a:pt x="1753153" y="2932113"/>
                  </a:lnTo>
                  <a:lnTo>
                    <a:pt x="1749350" y="2931796"/>
                  </a:lnTo>
                  <a:lnTo>
                    <a:pt x="1745865" y="2931161"/>
                  </a:lnTo>
                  <a:lnTo>
                    <a:pt x="1743013" y="2929573"/>
                  </a:lnTo>
                  <a:lnTo>
                    <a:pt x="1740478" y="2928303"/>
                  </a:lnTo>
                  <a:lnTo>
                    <a:pt x="1738261" y="2926081"/>
                  </a:lnTo>
                  <a:lnTo>
                    <a:pt x="1736676" y="2923858"/>
                  </a:lnTo>
                  <a:lnTo>
                    <a:pt x="1735726" y="2921001"/>
                  </a:lnTo>
                  <a:lnTo>
                    <a:pt x="1735409" y="2918143"/>
                  </a:lnTo>
                  <a:lnTo>
                    <a:pt x="1735409" y="2867661"/>
                  </a:lnTo>
                  <a:lnTo>
                    <a:pt x="1722418" y="2865438"/>
                  </a:lnTo>
                  <a:lnTo>
                    <a:pt x="1708793" y="2863216"/>
                  </a:lnTo>
                  <a:lnTo>
                    <a:pt x="1696436" y="2860041"/>
                  </a:lnTo>
                  <a:lnTo>
                    <a:pt x="1683444" y="2857183"/>
                  </a:lnTo>
                  <a:lnTo>
                    <a:pt x="1670770" y="2853373"/>
                  </a:lnTo>
                  <a:lnTo>
                    <a:pt x="1658413" y="2849246"/>
                  </a:lnTo>
                  <a:lnTo>
                    <a:pt x="1646689" y="2844801"/>
                  </a:lnTo>
                  <a:lnTo>
                    <a:pt x="1635283" y="2840038"/>
                  </a:lnTo>
                  <a:lnTo>
                    <a:pt x="1624193" y="2834958"/>
                  </a:lnTo>
                  <a:lnTo>
                    <a:pt x="1613420" y="2829243"/>
                  </a:lnTo>
                  <a:lnTo>
                    <a:pt x="1603280" y="2823528"/>
                  </a:lnTo>
                  <a:lnTo>
                    <a:pt x="1594092" y="2816543"/>
                  </a:lnTo>
                  <a:lnTo>
                    <a:pt x="1585220" y="2809876"/>
                  </a:lnTo>
                  <a:lnTo>
                    <a:pt x="1576982" y="2802573"/>
                  </a:lnTo>
                  <a:lnTo>
                    <a:pt x="1569377" y="2794636"/>
                  </a:lnTo>
                  <a:lnTo>
                    <a:pt x="1566209" y="2790826"/>
                  </a:lnTo>
                  <a:lnTo>
                    <a:pt x="1563357" y="2786698"/>
                  </a:lnTo>
                  <a:lnTo>
                    <a:pt x="1560188" y="2782253"/>
                  </a:lnTo>
                  <a:lnTo>
                    <a:pt x="1558287" y="2777173"/>
                  </a:lnTo>
                  <a:lnTo>
                    <a:pt x="1557337" y="2772411"/>
                  </a:lnTo>
                  <a:lnTo>
                    <a:pt x="1557337" y="2767331"/>
                  </a:lnTo>
                  <a:lnTo>
                    <a:pt x="1557654" y="2761933"/>
                  </a:lnTo>
                  <a:lnTo>
                    <a:pt x="1559238" y="2756853"/>
                  </a:lnTo>
                  <a:lnTo>
                    <a:pt x="1561456" y="2751456"/>
                  </a:lnTo>
                  <a:lnTo>
                    <a:pt x="1564308" y="2746058"/>
                  </a:lnTo>
                  <a:lnTo>
                    <a:pt x="1566209" y="2743201"/>
                  </a:lnTo>
                  <a:lnTo>
                    <a:pt x="1568743" y="2740026"/>
                  </a:lnTo>
                  <a:lnTo>
                    <a:pt x="1571278" y="2737168"/>
                  </a:lnTo>
                  <a:lnTo>
                    <a:pt x="1574447" y="2734311"/>
                  </a:lnTo>
                  <a:lnTo>
                    <a:pt x="1577299" y="2731136"/>
                  </a:lnTo>
                  <a:lnTo>
                    <a:pt x="1580784" y="2728596"/>
                  </a:lnTo>
                  <a:lnTo>
                    <a:pt x="1583952" y="2726056"/>
                  </a:lnTo>
                  <a:lnTo>
                    <a:pt x="1587755" y="2723833"/>
                  </a:lnTo>
                  <a:lnTo>
                    <a:pt x="1591874" y="2721611"/>
                  </a:lnTo>
                  <a:lnTo>
                    <a:pt x="1595359" y="2719706"/>
                  </a:lnTo>
                  <a:lnTo>
                    <a:pt x="1599478" y="2717801"/>
                  </a:lnTo>
                  <a:lnTo>
                    <a:pt x="1603914" y="2716531"/>
                  </a:lnTo>
                  <a:lnTo>
                    <a:pt x="1608033" y="2715261"/>
                  </a:lnTo>
                  <a:lnTo>
                    <a:pt x="1612469" y="2714626"/>
                  </a:lnTo>
                  <a:lnTo>
                    <a:pt x="1616905" y="2713673"/>
                  </a:lnTo>
                  <a:lnTo>
                    <a:pt x="1621341" y="2713673"/>
                  </a:lnTo>
                  <a:lnTo>
                    <a:pt x="1626411" y="2713673"/>
                  </a:lnTo>
                  <a:lnTo>
                    <a:pt x="1631480" y="2714943"/>
                  </a:lnTo>
                  <a:lnTo>
                    <a:pt x="1635916" y="2715896"/>
                  </a:lnTo>
                  <a:lnTo>
                    <a:pt x="1640352" y="2717801"/>
                  </a:lnTo>
                  <a:lnTo>
                    <a:pt x="1644471" y="2720023"/>
                  </a:lnTo>
                  <a:lnTo>
                    <a:pt x="1648274" y="2723198"/>
                  </a:lnTo>
                  <a:lnTo>
                    <a:pt x="1651759" y="2726056"/>
                  </a:lnTo>
                  <a:lnTo>
                    <a:pt x="1654928" y="2729866"/>
                  </a:lnTo>
                  <a:lnTo>
                    <a:pt x="1657462" y="2733041"/>
                  </a:lnTo>
                  <a:lnTo>
                    <a:pt x="1658096" y="2733993"/>
                  </a:lnTo>
                  <a:lnTo>
                    <a:pt x="1659364" y="2734946"/>
                  </a:lnTo>
                  <a:lnTo>
                    <a:pt x="1665701" y="2740026"/>
                  </a:lnTo>
                  <a:lnTo>
                    <a:pt x="1671721" y="2744471"/>
                  </a:lnTo>
                  <a:lnTo>
                    <a:pt x="1678692" y="2748598"/>
                  </a:lnTo>
                  <a:lnTo>
                    <a:pt x="1685662" y="2752726"/>
                  </a:lnTo>
                  <a:lnTo>
                    <a:pt x="1692634" y="2756853"/>
                  </a:lnTo>
                  <a:lnTo>
                    <a:pt x="1699921" y="2760346"/>
                  </a:lnTo>
                  <a:lnTo>
                    <a:pt x="1707526" y="2763521"/>
                  </a:lnTo>
                  <a:lnTo>
                    <a:pt x="1714497" y="2766061"/>
                  </a:lnTo>
                  <a:lnTo>
                    <a:pt x="1720834" y="2768283"/>
                  </a:lnTo>
                  <a:lnTo>
                    <a:pt x="1731607" y="2771458"/>
                  </a:lnTo>
                  <a:lnTo>
                    <a:pt x="1742380" y="2773998"/>
                  </a:lnTo>
                  <a:lnTo>
                    <a:pt x="1753153" y="2776221"/>
                  </a:lnTo>
                  <a:lnTo>
                    <a:pt x="1764242" y="2778126"/>
                  </a:lnTo>
                  <a:lnTo>
                    <a:pt x="1775016" y="2779396"/>
                  </a:lnTo>
                  <a:lnTo>
                    <a:pt x="1785789" y="2780666"/>
                  </a:lnTo>
                  <a:lnTo>
                    <a:pt x="1795928" y="2780983"/>
                  </a:lnTo>
                  <a:lnTo>
                    <a:pt x="1806067" y="2781301"/>
                  </a:lnTo>
                  <a:lnTo>
                    <a:pt x="1817157" y="2780983"/>
                  </a:lnTo>
                  <a:lnTo>
                    <a:pt x="1827613" y="2780348"/>
                  </a:lnTo>
                  <a:lnTo>
                    <a:pt x="1837119" y="2778761"/>
                  </a:lnTo>
                  <a:lnTo>
                    <a:pt x="1845991" y="2776856"/>
                  </a:lnTo>
                  <a:lnTo>
                    <a:pt x="1854546" y="2774633"/>
                  </a:lnTo>
                  <a:lnTo>
                    <a:pt x="1862467" y="2771776"/>
                  </a:lnTo>
                  <a:lnTo>
                    <a:pt x="1869121" y="2768283"/>
                  </a:lnTo>
                  <a:lnTo>
                    <a:pt x="1875458" y="2764791"/>
                  </a:lnTo>
                  <a:lnTo>
                    <a:pt x="1879260" y="2761616"/>
                  </a:lnTo>
                  <a:lnTo>
                    <a:pt x="1882429" y="2758441"/>
                  </a:lnTo>
                  <a:lnTo>
                    <a:pt x="1885280" y="2754948"/>
                  </a:lnTo>
                  <a:lnTo>
                    <a:pt x="1888132" y="2751456"/>
                  </a:lnTo>
                  <a:lnTo>
                    <a:pt x="1890350" y="2747646"/>
                  </a:lnTo>
                  <a:lnTo>
                    <a:pt x="1892251" y="2743518"/>
                  </a:lnTo>
                  <a:lnTo>
                    <a:pt x="1893519" y="2739391"/>
                  </a:lnTo>
                  <a:lnTo>
                    <a:pt x="1894786" y="2734946"/>
                  </a:lnTo>
                  <a:lnTo>
                    <a:pt x="1895420" y="2730818"/>
                  </a:lnTo>
                  <a:lnTo>
                    <a:pt x="1895737" y="2726373"/>
                  </a:lnTo>
                  <a:lnTo>
                    <a:pt x="1895420" y="2721928"/>
                  </a:lnTo>
                  <a:lnTo>
                    <a:pt x="1895103" y="2717483"/>
                  </a:lnTo>
                  <a:lnTo>
                    <a:pt x="1893836" y="2713038"/>
                  </a:lnTo>
                  <a:lnTo>
                    <a:pt x="1892885" y="2708911"/>
                  </a:lnTo>
                  <a:lnTo>
                    <a:pt x="1890984" y="2704783"/>
                  </a:lnTo>
                  <a:lnTo>
                    <a:pt x="1888766" y="2700656"/>
                  </a:lnTo>
                  <a:lnTo>
                    <a:pt x="1885280" y="2696211"/>
                  </a:lnTo>
                  <a:lnTo>
                    <a:pt x="1881478" y="2691766"/>
                  </a:lnTo>
                  <a:lnTo>
                    <a:pt x="1876092" y="2687321"/>
                  </a:lnTo>
                  <a:lnTo>
                    <a:pt x="1870705" y="2682876"/>
                  </a:lnTo>
                  <a:lnTo>
                    <a:pt x="1864368" y="2678748"/>
                  </a:lnTo>
                  <a:lnTo>
                    <a:pt x="1857714" y="2674621"/>
                  </a:lnTo>
                  <a:lnTo>
                    <a:pt x="1850110" y="2671128"/>
                  </a:lnTo>
                  <a:lnTo>
                    <a:pt x="1842188" y="2667318"/>
                  </a:lnTo>
                  <a:lnTo>
                    <a:pt x="1817474" y="2657158"/>
                  </a:lnTo>
                  <a:lnTo>
                    <a:pt x="1720517" y="2617471"/>
                  </a:lnTo>
                  <a:lnTo>
                    <a:pt x="1673305" y="2597786"/>
                  </a:lnTo>
                  <a:lnTo>
                    <a:pt x="1644471" y="2585086"/>
                  </a:lnTo>
                  <a:lnTo>
                    <a:pt x="1639085" y="2582546"/>
                  </a:lnTo>
                  <a:lnTo>
                    <a:pt x="1634015" y="2580006"/>
                  </a:lnTo>
                  <a:lnTo>
                    <a:pt x="1624827" y="2574608"/>
                  </a:lnTo>
                  <a:lnTo>
                    <a:pt x="1615638" y="2567623"/>
                  </a:lnTo>
                  <a:lnTo>
                    <a:pt x="1607083" y="2560638"/>
                  </a:lnTo>
                  <a:lnTo>
                    <a:pt x="1598845" y="2552383"/>
                  </a:lnTo>
                  <a:lnTo>
                    <a:pt x="1591874" y="2544446"/>
                  </a:lnTo>
                  <a:lnTo>
                    <a:pt x="1588072" y="2540001"/>
                  </a:lnTo>
                  <a:lnTo>
                    <a:pt x="1585220" y="2534921"/>
                  </a:lnTo>
                  <a:lnTo>
                    <a:pt x="1581734" y="2530476"/>
                  </a:lnTo>
                  <a:lnTo>
                    <a:pt x="1579200" y="2525713"/>
                  </a:lnTo>
                  <a:lnTo>
                    <a:pt x="1576348" y="2520633"/>
                  </a:lnTo>
                  <a:lnTo>
                    <a:pt x="1574130" y="2515236"/>
                  </a:lnTo>
                  <a:lnTo>
                    <a:pt x="1571912" y="2510156"/>
                  </a:lnTo>
                  <a:lnTo>
                    <a:pt x="1570011" y="2505076"/>
                  </a:lnTo>
                  <a:lnTo>
                    <a:pt x="1568110" y="2499678"/>
                  </a:lnTo>
                  <a:lnTo>
                    <a:pt x="1566525" y="2494598"/>
                  </a:lnTo>
                  <a:lnTo>
                    <a:pt x="1565575" y="2488883"/>
                  </a:lnTo>
                  <a:lnTo>
                    <a:pt x="1564624" y="2483803"/>
                  </a:lnTo>
                  <a:lnTo>
                    <a:pt x="1563991" y="2478088"/>
                  </a:lnTo>
                  <a:lnTo>
                    <a:pt x="1563674" y="2473008"/>
                  </a:lnTo>
                  <a:lnTo>
                    <a:pt x="1563357" y="2467293"/>
                  </a:lnTo>
                  <a:lnTo>
                    <a:pt x="1563674" y="2461896"/>
                  </a:lnTo>
                  <a:lnTo>
                    <a:pt x="1563991" y="2456816"/>
                  </a:lnTo>
                  <a:lnTo>
                    <a:pt x="1564308" y="2451101"/>
                  </a:lnTo>
                  <a:lnTo>
                    <a:pt x="1565575" y="2446021"/>
                  </a:lnTo>
                  <a:lnTo>
                    <a:pt x="1566525" y="2440306"/>
                  </a:lnTo>
                  <a:lnTo>
                    <a:pt x="1567793" y="2435226"/>
                  </a:lnTo>
                  <a:lnTo>
                    <a:pt x="1569060" y="2429828"/>
                  </a:lnTo>
                  <a:lnTo>
                    <a:pt x="1570961" y="2424748"/>
                  </a:lnTo>
                  <a:lnTo>
                    <a:pt x="1573179" y="2419668"/>
                  </a:lnTo>
                  <a:lnTo>
                    <a:pt x="1575397" y="2414271"/>
                  </a:lnTo>
                  <a:lnTo>
                    <a:pt x="1577932" y="2409191"/>
                  </a:lnTo>
                  <a:lnTo>
                    <a:pt x="1580784" y="2404428"/>
                  </a:lnTo>
                  <a:lnTo>
                    <a:pt x="1583636" y="2399031"/>
                  </a:lnTo>
                  <a:lnTo>
                    <a:pt x="1586804" y="2394268"/>
                  </a:lnTo>
                  <a:lnTo>
                    <a:pt x="1590290" y="2389506"/>
                  </a:lnTo>
                  <a:lnTo>
                    <a:pt x="1594092" y="2385061"/>
                  </a:lnTo>
                  <a:lnTo>
                    <a:pt x="1598211" y="2379981"/>
                  </a:lnTo>
                  <a:lnTo>
                    <a:pt x="1602013" y="2375536"/>
                  </a:lnTo>
                  <a:lnTo>
                    <a:pt x="1606766" y="2371091"/>
                  </a:lnTo>
                  <a:lnTo>
                    <a:pt x="1611202" y="2367281"/>
                  </a:lnTo>
                  <a:lnTo>
                    <a:pt x="1615955" y="2363153"/>
                  </a:lnTo>
                  <a:lnTo>
                    <a:pt x="1621658" y="2358073"/>
                  </a:lnTo>
                  <a:lnTo>
                    <a:pt x="1627678" y="2353628"/>
                  </a:lnTo>
                  <a:lnTo>
                    <a:pt x="1634015" y="2349818"/>
                  </a:lnTo>
                  <a:lnTo>
                    <a:pt x="1640669" y="2345691"/>
                  </a:lnTo>
                  <a:lnTo>
                    <a:pt x="1647323" y="2341881"/>
                  </a:lnTo>
                  <a:lnTo>
                    <a:pt x="1654294" y="2338071"/>
                  </a:lnTo>
                  <a:lnTo>
                    <a:pt x="1661898" y="2334896"/>
                  </a:lnTo>
                  <a:lnTo>
                    <a:pt x="1669186" y="2331403"/>
                  </a:lnTo>
                  <a:lnTo>
                    <a:pt x="1676790" y="2328546"/>
                  </a:lnTo>
                  <a:lnTo>
                    <a:pt x="1684395" y="2325371"/>
                  </a:lnTo>
                  <a:lnTo>
                    <a:pt x="1692634" y="2322831"/>
                  </a:lnTo>
                  <a:lnTo>
                    <a:pt x="1700872" y="2320608"/>
                  </a:lnTo>
                  <a:lnTo>
                    <a:pt x="1709427" y="2318386"/>
                  </a:lnTo>
                  <a:lnTo>
                    <a:pt x="1717982" y="2316163"/>
                  </a:lnTo>
                  <a:lnTo>
                    <a:pt x="1726220" y="2314893"/>
                  </a:lnTo>
                  <a:lnTo>
                    <a:pt x="1735409" y="2312988"/>
                  </a:lnTo>
                  <a:lnTo>
                    <a:pt x="1735409" y="2259966"/>
                  </a:lnTo>
                  <a:lnTo>
                    <a:pt x="1735726" y="2257426"/>
                  </a:lnTo>
                  <a:lnTo>
                    <a:pt x="1736676" y="2254886"/>
                  </a:lnTo>
                  <a:lnTo>
                    <a:pt x="1738261" y="2252346"/>
                  </a:lnTo>
                  <a:lnTo>
                    <a:pt x="1740478" y="2250441"/>
                  </a:lnTo>
                  <a:lnTo>
                    <a:pt x="1743013" y="2248536"/>
                  </a:lnTo>
                  <a:lnTo>
                    <a:pt x="1745865" y="2247583"/>
                  </a:lnTo>
                  <a:lnTo>
                    <a:pt x="1749350" y="2246631"/>
                  </a:lnTo>
                  <a:lnTo>
                    <a:pt x="1753153" y="2246313"/>
                  </a:lnTo>
                  <a:close/>
                  <a:moveTo>
                    <a:pt x="1796891" y="2159710"/>
                  </a:moveTo>
                  <a:lnTo>
                    <a:pt x="1786093" y="2160028"/>
                  </a:lnTo>
                  <a:lnTo>
                    <a:pt x="1775296" y="2160663"/>
                  </a:lnTo>
                  <a:lnTo>
                    <a:pt x="1764817" y="2161298"/>
                  </a:lnTo>
                  <a:lnTo>
                    <a:pt x="1754337" y="2162251"/>
                  </a:lnTo>
                  <a:lnTo>
                    <a:pt x="1743540" y="2163839"/>
                  </a:lnTo>
                  <a:lnTo>
                    <a:pt x="1733695" y="2165427"/>
                  </a:lnTo>
                  <a:lnTo>
                    <a:pt x="1723216" y="2167332"/>
                  </a:lnTo>
                  <a:lnTo>
                    <a:pt x="1712736" y="2169555"/>
                  </a:lnTo>
                  <a:lnTo>
                    <a:pt x="1702892" y="2171778"/>
                  </a:lnTo>
                  <a:lnTo>
                    <a:pt x="1692730" y="2174318"/>
                  </a:lnTo>
                  <a:lnTo>
                    <a:pt x="1683202" y="2177177"/>
                  </a:lnTo>
                  <a:lnTo>
                    <a:pt x="1673040" y="2180352"/>
                  </a:lnTo>
                  <a:lnTo>
                    <a:pt x="1663513" y="2183528"/>
                  </a:lnTo>
                  <a:lnTo>
                    <a:pt x="1653669" y="2187021"/>
                  </a:lnTo>
                  <a:lnTo>
                    <a:pt x="1644460" y="2190514"/>
                  </a:lnTo>
                  <a:lnTo>
                    <a:pt x="1635250" y="2194643"/>
                  </a:lnTo>
                  <a:lnTo>
                    <a:pt x="1625723" y="2198771"/>
                  </a:lnTo>
                  <a:lnTo>
                    <a:pt x="1616514" y="2203217"/>
                  </a:lnTo>
                  <a:lnTo>
                    <a:pt x="1607622" y="2207663"/>
                  </a:lnTo>
                  <a:lnTo>
                    <a:pt x="1598730" y="2213061"/>
                  </a:lnTo>
                  <a:lnTo>
                    <a:pt x="1589839" y="2217825"/>
                  </a:lnTo>
                  <a:lnTo>
                    <a:pt x="1581264" y="2222906"/>
                  </a:lnTo>
                  <a:lnTo>
                    <a:pt x="1572690" y="2228622"/>
                  </a:lnTo>
                  <a:lnTo>
                    <a:pt x="1564116" y="2234020"/>
                  </a:lnTo>
                  <a:lnTo>
                    <a:pt x="1555859" y="2240054"/>
                  </a:lnTo>
                  <a:lnTo>
                    <a:pt x="1547920" y="2246088"/>
                  </a:lnTo>
                  <a:lnTo>
                    <a:pt x="1539981" y="2252439"/>
                  </a:lnTo>
                  <a:lnTo>
                    <a:pt x="1532042" y="2258473"/>
                  </a:lnTo>
                  <a:lnTo>
                    <a:pt x="1524420" y="2265459"/>
                  </a:lnTo>
                  <a:lnTo>
                    <a:pt x="1517117" y="2272128"/>
                  </a:lnTo>
                  <a:lnTo>
                    <a:pt x="1509495" y="2279114"/>
                  </a:lnTo>
                  <a:lnTo>
                    <a:pt x="1502509" y="2286101"/>
                  </a:lnTo>
                  <a:lnTo>
                    <a:pt x="1495522" y="2293405"/>
                  </a:lnTo>
                  <a:lnTo>
                    <a:pt x="1488853" y="2301026"/>
                  </a:lnTo>
                  <a:lnTo>
                    <a:pt x="1482185" y="2308648"/>
                  </a:lnTo>
                  <a:lnTo>
                    <a:pt x="1475833" y="2316269"/>
                  </a:lnTo>
                  <a:lnTo>
                    <a:pt x="1469482" y="2324526"/>
                  </a:lnTo>
                  <a:lnTo>
                    <a:pt x="1463131" y="2332465"/>
                  </a:lnTo>
                  <a:lnTo>
                    <a:pt x="1457415" y="2340722"/>
                  </a:lnTo>
                  <a:lnTo>
                    <a:pt x="1451698" y="2348978"/>
                  </a:lnTo>
                  <a:lnTo>
                    <a:pt x="1446300" y="2357553"/>
                  </a:lnTo>
                  <a:lnTo>
                    <a:pt x="1440901" y="2366444"/>
                  </a:lnTo>
                  <a:lnTo>
                    <a:pt x="1435820" y="2375019"/>
                  </a:lnTo>
                  <a:lnTo>
                    <a:pt x="1431057" y="2383910"/>
                  </a:lnTo>
                  <a:lnTo>
                    <a:pt x="1426293" y="2393120"/>
                  </a:lnTo>
                  <a:lnTo>
                    <a:pt x="1421847" y="2402012"/>
                  </a:lnTo>
                  <a:lnTo>
                    <a:pt x="1417719" y="2411221"/>
                  </a:lnTo>
                  <a:lnTo>
                    <a:pt x="1413591" y="2421065"/>
                  </a:lnTo>
                  <a:lnTo>
                    <a:pt x="1410098" y="2430592"/>
                  </a:lnTo>
                  <a:lnTo>
                    <a:pt x="1406287" y="2440437"/>
                  </a:lnTo>
                  <a:lnTo>
                    <a:pt x="1403111" y="2449964"/>
                  </a:lnTo>
                  <a:lnTo>
                    <a:pt x="1399936" y="2460126"/>
                  </a:lnTo>
                  <a:lnTo>
                    <a:pt x="1397395" y="2469653"/>
                  </a:lnTo>
                  <a:lnTo>
                    <a:pt x="1394855" y="2480132"/>
                  </a:lnTo>
                  <a:lnTo>
                    <a:pt x="1391996" y="2490294"/>
                  </a:lnTo>
                  <a:lnTo>
                    <a:pt x="1390091" y="2500456"/>
                  </a:lnTo>
                  <a:lnTo>
                    <a:pt x="1388503" y="2510936"/>
                  </a:lnTo>
                  <a:lnTo>
                    <a:pt x="1386598" y="2521416"/>
                  </a:lnTo>
                  <a:lnTo>
                    <a:pt x="1385328" y="2532213"/>
                  </a:lnTo>
                  <a:lnTo>
                    <a:pt x="1384375" y="2542692"/>
                  </a:lnTo>
                  <a:lnTo>
                    <a:pt x="1383422" y="2553172"/>
                  </a:lnTo>
                  <a:lnTo>
                    <a:pt x="1382787" y="2564604"/>
                  </a:lnTo>
                  <a:lnTo>
                    <a:pt x="1382787" y="2575401"/>
                  </a:lnTo>
                  <a:lnTo>
                    <a:pt x="1382787" y="2585881"/>
                  </a:lnTo>
                  <a:lnTo>
                    <a:pt x="1382787" y="2596678"/>
                  </a:lnTo>
                  <a:lnTo>
                    <a:pt x="1383422" y="2607475"/>
                  </a:lnTo>
                  <a:lnTo>
                    <a:pt x="1384375" y="2617955"/>
                  </a:lnTo>
                  <a:lnTo>
                    <a:pt x="1385328" y="2628434"/>
                  </a:lnTo>
                  <a:lnTo>
                    <a:pt x="1386598" y="2638914"/>
                  </a:lnTo>
                  <a:lnTo>
                    <a:pt x="1388503" y="2649076"/>
                  </a:lnTo>
                  <a:lnTo>
                    <a:pt x="1390091" y="2659556"/>
                  </a:lnTo>
                  <a:lnTo>
                    <a:pt x="1391996" y="2669718"/>
                  </a:lnTo>
                  <a:lnTo>
                    <a:pt x="1394855" y="2680197"/>
                  </a:lnTo>
                  <a:lnTo>
                    <a:pt x="1397077" y="2690042"/>
                  </a:lnTo>
                  <a:lnTo>
                    <a:pt x="1399936" y="2699886"/>
                  </a:lnTo>
                  <a:lnTo>
                    <a:pt x="1402794" y="2709731"/>
                  </a:lnTo>
                  <a:lnTo>
                    <a:pt x="1406287" y="2719575"/>
                  </a:lnTo>
                  <a:lnTo>
                    <a:pt x="1409462" y="2729102"/>
                  </a:lnTo>
                  <a:lnTo>
                    <a:pt x="1413591" y="2738312"/>
                  </a:lnTo>
                  <a:lnTo>
                    <a:pt x="1417402" y="2748156"/>
                  </a:lnTo>
                  <a:lnTo>
                    <a:pt x="1421847" y="2757048"/>
                  </a:lnTo>
                  <a:lnTo>
                    <a:pt x="1425976" y="2766257"/>
                  </a:lnTo>
                  <a:lnTo>
                    <a:pt x="1430739" y="2775149"/>
                  </a:lnTo>
                  <a:lnTo>
                    <a:pt x="1435503" y="2784041"/>
                  </a:lnTo>
                  <a:lnTo>
                    <a:pt x="1440266" y="2792932"/>
                  </a:lnTo>
                  <a:lnTo>
                    <a:pt x="1445982" y="2801507"/>
                  </a:lnTo>
                  <a:lnTo>
                    <a:pt x="1451063" y="2810081"/>
                  </a:lnTo>
                  <a:lnTo>
                    <a:pt x="1456779" y="2818655"/>
                  </a:lnTo>
                  <a:lnTo>
                    <a:pt x="1462813" y="2826912"/>
                  </a:lnTo>
                  <a:lnTo>
                    <a:pt x="1468529" y="2834851"/>
                  </a:lnTo>
                  <a:lnTo>
                    <a:pt x="1474881" y="2842790"/>
                  </a:lnTo>
                  <a:lnTo>
                    <a:pt x="1481549" y="2850729"/>
                  </a:lnTo>
                  <a:lnTo>
                    <a:pt x="1487901" y="2858351"/>
                  </a:lnTo>
                  <a:lnTo>
                    <a:pt x="1494887" y="2865972"/>
                  </a:lnTo>
                  <a:lnTo>
                    <a:pt x="1501873" y="2873276"/>
                  </a:lnTo>
                  <a:lnTo>
                    <a:pt x="1509177" y="2880262"/>
                  </a:lnTo>
                  <a:lnTo>
                    <a:pt x="1516164" y="2887249"/>
                  </a:lnTo>
                  <a:lnTo>
                    <a:pt x="1524103" y="2894235"/>
                  </a:lnTo>
                  <a:lnTo>
                    <a:pt x="1531407" y="2900904"/>
                  </a:lnTo>
                  <a:lnTo>
                    <a:pt x="1539346" y="2907255"/>
                  </a:lnTo>
                  <a:lnTo>
                    <a:pt x="1546968" y="2913289"/>
                  </a:lnTo>
                  <a:lnTo>
                    <a:pt x="1555224" y="2919323"/>
                  </a:lnTo>
                  <a:lnTo>
                    <a:pt x="1563481" y="2925356"/>
                  </a:lnTo>
                  <a:lnTo>
                    <a:pt x="1572055" y="2930755"/>
                  </a:lnTo>
                  <a:lnTo>
                    <a:pt x="1580629" y="2936471"/>
                  </a:lnTo>
                  <a:lnTo>
                    <a:pt x="1589203" y="2941552"/>
                  </a:lnTo>
                  <a:lnTo>
                    <a:pt x="1598095" y="2946951"/>
                  </a:lnTo>
                  <a:lnTo>
                    <a:pt x="1606987" y="2951714"/>
                  </a:lnTo>
                  <a:lnTo>
                    <a:pt x="1615879" y="2956478"/>
                  </a:lnTo>
                  <a:lnTo>
                    <a:pt x="1625088" y="2960606"/>
                  </a:lnTo>
                  <a:lnTo>
                    <a:pt x="1634298" y="2965052"/>
                  </a:lnTo>
                  <a:lnTo>
                    <a:pt x="1643824" y="2969180"/>
                  </a:lnTo>
                  <a:lnTo>
                    <a:pt x="1653351" y="2972991"/>
                  </a:lnTo>
                  <a:lnTo>
                    <a:pt x="1662878" y="2976167"/>
                  </a:lnTo>
                  <a:lnTo>
                    <a:pt x="1672723" y="2979660"/>
                  </a:lnTo>
                  <a:lnTo>
                    <a:pt x="1682567" y="2982518"/>
                  </a:lnTo>
                  <a:lnTo>
                    <a:pt x="1692730" y="2985376"/>
                  </a:lnTo>
                  <a:lnTo>
                    <a:pt x="1702892" y="2988234"/>
                  </a:lnTo>
                  <a:lnTo>
                    <a:pt x="1713054" y="2990457"/>
                  </a:lnTo>
                  <a:lnTo>
                    <a:pt x="1723216" y="2992680"/>
                  </a:lnTo>
                  <a:lnTo>
                    <a:pt x="1733695" y="2994585"/>
                  </a:lnTo>
                  <a:lnTo>
                    <a:pt x="1744493" y="2995856"/>
                  </a:lnTo>
                  <a:lnTo>
                    <a:pt x="1754655" y="2997443"/>
                  </a:lnTo>
                  <a:lnTo>
                    <a:pt x="1765452" y="2998396"/>
                  </a:lnTo>
                  <a:lnTo>
                    <a:pt x="1776249" y="2999349"/>
                  </a:lnTo>
                  <a:lnTo>
                    <a:pt x="1787046" y="2999666"/>
                  </a:lnTo>
                  <a:lnTo>
                    <a:pt x="1797843" y="2999984"/>
                  </a:lnTo>
                  <a:lnTo>
                    <a:pt x="1808958" y="2999984"/>
                  </a:lnTo>
                  <a:lnTo>
                    <a:pt x="1819438" y="2999666"/>
                  </a:lnTo>
                  <a:lnTo>
                    <a:pt x="1830235" y="2999349"/>
                  </a:lnTo>
                  <a:lnTo>
                    <a:pt x="1841032" y="2998396"/>
                  </a:lnTo>
                  <a:lnTo>
                    <a:pt x="1851512" y="2997443"/>
                  </a:lnTo>
                  <a:lnTo>
                    <a:pt x="1861674" y="2995856"/>
                  </a:lnTo>
                  <a:lnTo>
                    <a:pt x="1872153" y="2994585"/>
                  </a:lnTo>
                  <a:lnTo>
                    <a:pt x="1882633" y="2992680"/>
                  </a:lnTo>
                  <a:lnTo>
                    <a:pt x="1892795" y="2990457"/>
                  </a:lnTo>
                  <a:lnTo>
                    <a:pt x="1902639" y="2988234"/>
                  </a:lnTo>
                  <a:lnTo>
                    <a:pt x="1912801" y="2985376"/>
                  </a:lnTo>
                  <a:lnTo>
                    <a:pt x="1922646" y="2982836"/>
                  </a:lnTo>
                  <a:lnTo>
                    <a:pt x="1932490" y="2979660"/>
                  </a:lnTo>
                  <a:lnTo>
                    <a:pt x="1942017" y="2976484"/>
                  </a:lnTo>
                  <a:lnTo>
                    <a:pt x="1951862" y="2972991"/>
                  </a:lnTo>
                  <a:lnTo>
                    <a:pt x="1961389" y="2969180"/>
                  </a:lnTo>
                  <a:lnTo>
                    <a:pt x="1970598" y="2965052"/>
                  </a:lnTo>
                  <a:lnTo>
                    <a:pt x="1980125" y="2960924"/>
                  </a:lnTo>
                  <a:lnTo>
                    <a:pt x="1989334" y="2956478"/>
                  </a:lnTo>
                  <a:lnTo>
                    <a:pt x="1998226" y="2952032"/>
                  </a:lnTo>
                  <a:lnTo>
                    <a:pt x="2007118" y="2947268"/>
                  </a:lnTo>
                  <a:lnTo>
                    <a:pt x="2016010" y="2942187"/>
                  </a:lnTo>
                  <a:lnTo>
                    <a:pt x="2024584" y="2936789"/>
                  </a:lnTo>
                  <a:lnTo>
                    <a:pt x="2033158" y="2931390"/>
                  </a:lnTo>
                  <a:lnTo>
                    <a:pt x="2041415" y="2925674"/>
                  </a:lnTo>
                  <a:lnTo>
                    <a:pt x="2049354" y="2919640"/>
                  </a:lnTo>
                  <a:lnTo>
                    <a:pt x="2057610" y="2913924"/>
                  </a:lnTo>
                  <a:lnTo>
                    <a:pt x="2065867" y="2907573"/>
                  </a:lnTo>
                  <a:lnTo>
                    <a:pt x="2073489" y="2901222"/>
                  </a:lnTo>
                  <a:lnTo>
                    <a:pt x="2081110" y="2894553"/>
                  </a:lnTo>
                  <a:lnTo>
                    <a:pt x="2088414" y="2887884"/>
                  </a:lnTo>
                  <a:lnTo>
                    <a:pt x="2096036" y="2880580"/>
                  </a:lnTo>
                  <a:lnTo>
                    <a:pt x="2103022" y="2873594"/>
                  </a:lnTo>
                  <a:lnTo>
                    <a:pt x="2110008" y="2866290"/>
                  </a:lnTo>
                  <a:lnTo>
                    <a:pt x="2116677" y="2858668"/>
                  </a:lnTo>
                  <a:lnTo>
                    <a:pt x="2123346" y="2851364"/>
                  </a:lnTo>
                  <a:lnTo>
                    <a:pt x="2130015" y="2843425"/>
                  </a:lnTo>
                  <a:lnTo>
                    <a:pt x="2136049" y="2835804"/>
                  </a:lnTo>
                  <a:lnTo>
                    <a:pt x="2142400" y="2827547"/>
                  </a:lnTo>
                  <a:lnTo>
                    <a:pt x="2148434" y="2819290"/>
                  </a:lnTo>
                  <a:lnTo>
                    <a:pt x="2153832" y="2810716"/>
                  </a:lnTo>
                  <a:lnTo>
                    <a:pt x="2159548" y="2802459"/>
                  </a:lnTo>
                  <a:lnTo>
                    <a:pt x="2164629" y="2793885"/>
                  </a:lnTo>
                  <a:lnTo>
                    <a:pt x="2169393" y="2784993"/>
                  </a:lnTo>
                  <a:lnTo>
                    <a:pt x="2174474" y="2775784"/>
                  </a:lnTo>
                  <a:lnTo>
                    <a:pt x="2179237" y="2766892"/>
                  </a:lnTo>
                  <a:lnTo>
                    <a:pt x="2183683" y="2757683"/>
                  </a:lnTo>
                  <a:lnTo>
                    <a:pt x="2187811" y="2748474"/>
                  </a:lnTo>
                  <a:lnTo>
                    <a:pt x="2191622" y="2739264"/>
                  </a:lnTo>
                  <a:lnTo>
                    <a:pt x="2195433" y="2729420"/>
                  </a:lnTo>
                  <a:lnTo>
                    <a:pt x="2199244" y="2719893"/>
                  </a:lnTo>
                  <a:lnTo>
                    <a:pt x="2202102" y="2710048"/>
                  </a:lnTo>
                  <a:lnTo>
                    <a:pt x="2205595" y="2700204"/>
                  </a:lnTo>
                  <a:lnTo>
                    <a:pt x="2208136" y="2690042"/>
                  </a:lnTo>
                  <a:lnTo>
                    <a:pt x="2210676" y="2680197"/>
                  </a:lnTo>
                  <a:lnTo>
                    <a:pt x="2213217" y="2669718"/>
                  </a:lnTo>
                  <a:lnTo>
                    <a:pt x="2215122" y="2659556"/>
                  </a:lnTo>
                  <a:lnTo>
                    <a:pt x="2217027" y="2649076"/>
                  </a:lnTo>
                  <a:lnTo>
                    <a:pt x="2218615" y="2638279"/>
                  </a:lnTo>
                  <a:lnTo>
                    <a:pt x="2219885" y="2628117"/>
                  </a:lnTo>
                  <a:lnTo>
                    <a:pt x="2221156" y="2617320"/>
                  </a:lnTo>
                  <a:lnTo>
                    <a:pt x="2221791" y="2606523"/>
                  </a:lnTo>
                  <a:lnTo>
                    <a:pt x="2222743" y="2595725"/>
                  </a:lnTo>
                  <a:lnTo>
                    <a:pt x="2222743" y="2584611"/>
                  </a:lnTo>
                  <a:lnTo>
                    <a:pt x="2222743" y="2573814"/>
                  </a:lnTo>
                  <a:lnTo>
                    <a:pt x="2222743" y="2563016"/>
                  </a:lnTo>
                  <a:lnTo>
                    <a:pt x="2221791" y="2552537"/>
                  </a:lnTo>
                  <a:lnTo>
                    <a:pt x="2221156" y="2541740"/>
                  </a:lnTo>
                  <a:lnTo>
                    <a:pt x="2219885" y="2531260"/>
                  </a:lnTo>
                  <a:lnTo>
                    <a:pt x="2218933" y="2521098"/>
                  </a:lnTo>
                  <a:lnTo>
                    <a:pt x="2217027" y="2510618"/>
                  </a:lnTo>
                  <a:lnTo>
                    <a:pt x="2215122" y="2500139"/>
                  </a:lnTo>
                  <a:lnTo>
                    <a:pt x="2213217" y="2490294"/>
                  </a:lnTo>
                  <a:lnTo>
                    <a:pt x="2210994" y="2479815"/>
                  </a:lnTo>
                  <a:lnTo>
                    <a:pt x="2208453" y="2469970"/>
                  </a:lnTo>
                  <a:lnTo>
                    <a:pt x="2205595" y="2460126"/>
                  </a:lnTo>
                  <a:lnTo>
                    <a:pt x="2202419" y="2449964"/>
                  </a:lnTo>
                  <a:lnTo>
                    <a:pt x="2199244" y="2440437"/>
                  </a:lnTo>
                  <a:lnTo>
                    <a:pt x="2195751" y="2430910"/>
                  </a:lnTo>
                  <a:lnTo>
                    <a:pt x="2192257" y="2421383"/>
                  </a:lnTo>
                  <a:lnTo>
                    <a:pt x="2188129" y="2412174"/>
                  </a:lnTo>
                  <a:lnTo>
                    <a:pt x="2184001" y="2402964"/>
                  </a:lnTo>
                  <a:lnTo>
                    <a:pt x="2179555" y="2393437"/>
                  </a:lnTo>
                  <a:lnTo>
                    <a:pt x="2174791" y="2384546"/>
                  </a:lnTo>
                  <a:lnTo>
                    <a:pt x="2169710" y="2375654"/>
                  </a:lnTo>
                  <a:lnTo>
                    <a:pt x="2164947" y="2366762"/>
                  </a:lnTo>
                  <a:lnTo>
                    <a:pt x="2159866" y="2358188"/>
                  </a:lnTo>
                  <a:lnTo>
                    <a:pt x="2154150" y="2349614"/>
                  </a:lnTo>
                  <a:lnTo>
                    <a:pt x="2148751" y="2341357"/>
                  </a:lnTo>
                  <a:lnTo>
                    <a:pt x="2142717" y="2333418"/>
                  </a:lnTo>
                  <a:lnTo>
                    <a:pt x="2136684" y="2325161"/>
                  </a:lnTo>
                  <a:lnTo>
                    <a:pt x="2130332" y="2316905"/>
                  </a:lnTo>
                  <a:lnTo>
                    <a:pt x="2124299" y="2309283"/>
                  </a:lnTo>
                  <a:lnTo>
                    <a:pt x="2117312" y="2301661"/>
                  </a:lnTo>
                  <a:lnTo>
                    <a:pt x="2110643" y="2294357"/>
                  </a:lnTo>
                  <a:lnTo>
                    <a:pt x="2103657" y="2286736"/>
                  </a:lnTo>
                  <a:lnTo>
                    <a:pt x="2096671" y="2279750"/>
                  </a:lnTo>
                  <a:lnTo>
                    <a:pt x="2089367" y="2272763"/>
                  </a:lnTo>
                  <a:lnTo>
                    <a:pt x="2081745" y="2265777"/>
                  </a:lnTo>
                  <a:lnTo>
                    <a:pt x="2074124" y="2259425"/>
                  </a:lnTo>
                  <a:lnTo>
                    <a:pt x="2066185" y="2252757"/>
                  </a:lnTo>
                  <a:lnTo>
                    <a:pt x="2058245" y="2246405"/>
                  </a:lnTo>
                  <a:lnTo>
                    <a:pt x="2050306" y="2240372"/>
                  </a:lnTo>
                  <a:lnTo>
                    <a:pt x="2042050" y="2234338"/>
                  </a:lnTo>
                  <a:lnTo>
                    <a:pt x="2033793" y="2228939"/>
                  </a:lnTo>
                  <a:lnTo>
                    <a:pt x="2025219" y="2223223"/>
                  </a:lnTo>
                  <a:lnTo>
                    <a:pt x="2016327" y="2218142"/>
                  </a:lnTo>
                  <a:lnTo>
                    <a:pt x="2007753" y="2213061"/>
                  </a:lnTo>
                  <a:lnTo>
                    <a:pt x="1998861" y="2207980"/>
                  </a:lnTo>
                  <a:lnTo>
                    <a:pt x="1989652" y="2203534"/>
                  </a:lnTo>
                  <a:lnTo>
                    <a:pt x="1980760" y="2199088"/>
                  </a:lnTo>
                  <a:lnTo>
                    <a:pt x="1971551" y="2194643"/>
                  </a:lnTo>
                  <a:lnTo>
                    <a:pt x="1961706" y="2190832"/>
                  </a:lnTo>
                  <a:lnTo>
                    <a:pt x="1952179" y="2187021"/>
                  </a:lnTo>
                  <a:lnTo>
                    <a:pt x="1942335" y="2183528"/>
                  </a:lnTo>
                  <a:lnTo>
                    <a:pt x="1932808" y="2180352"/>
                  </a:lnTo>
                  <a:lnTo>
                    <a:pt x="1922963" y="2177177"/>
                  </a:lnTo>
                  <a:lnTo>
                    <a:pt x="1913119" y="2174318"/>
                  </a:lnTo>
                  <a:lnTo>
                    <a:pt x="1902639" y="2171778"/>
                  </a:lnTo>
                  <a:lnTo>
                    <a:pt x="1892795" y="2169555"/>
                  </a:lnTo>
                  <a:lnTo>
                    <a:pt x="1882315" y="2167332"/>
                  </a:lnTo>
                  <a:lnTo>
                    <a:pt x="1871836" y="2165427"/>
                  </a:lnTo>
                  <a:lnTo>
                    <a:pt x="1861356" y="2163839"/>
                  </a:lnTo>
                  <a:lnTo>
                    <a:pt x="1850559" y="2162251"/>
                  </a:lnTo>
                  <a:lnTo>
                    <a:pt x="1840397" y="2161298"/>
                  </a:lnTo>
                  <a:lnTo>
                    <a:pt x="1829600" y="2160663"/>
                  </a:lnTo>
                  <a:lnTo>
                    <a:pt x="1818167" y="2160028"/>
                  </a:lnTo>
                  <a:lnTo>
                    <a:pt x="1807688" y="2159710"/>
                  </a:lnTo>
                  <a:lnTo>
                    <a:pt x="1796891" y="2159710"/>
                  </a:lnTo>
                  <a:close/>
                  <a:moveTo>
                    <a:pt x="1703527" y="1784350"/>
                  </a:moveTo>
                  <a:lnTo>
                    <a:pt x="1960753" y="1793877"/>
                  </a:lnTo>
                  <a:lnTo>
                    <a:pt x="1955037" y="1945990"/>
                  </a:lnTo>
                  <a:lnTo>
                    <a:pt x="1970280" y="1950118"/>
                  </a:lnTo>
                  <a:lnTo>
                    <a:pt x="1985841" y="1954247"/>
                  </a:lnTo>
                  <a:lnTo>
                    <a:pt x="2000766" y="1959010"/>
                  </a:lnTo>
                  <a:lnTo>
                    <a:pt x="2016010" y="1963774"/>
                  </a:lnTo>
                  <a:lnTo>
                    <a:pt x="2030935" y="1969172"/>
                  </a:lnTo>
                  <a:lnTo>
                    <a:pt x="2045225" y="1975206"/>
                  </a:lnTo>
                  <a:lnTo>
                    <a:pt x="2059833" y="1980922"/>
                  </a:lnTo>
                  <a:lnTo>
                    <a:pt x="2074441" y="1987273"/>
                  </a:lnTo>
                  <a:lnTo>
                    <a:pt x="2088414" y="1993942"/>
                  </a:lnTo>
                  <a:lnTo>
                    <a:pt x="2102069" y="2001246"/>
                  </a:lnTo>
                  <a:lnTo>
                    <a:pt x="2116042" y="2008550"/>
                  </a:lnTo>
                  <a:lnTo>
                    <a:pt x="2129697" y="2016172"/>
                  </a:lnTo>
                  <a:lnTo>
                    <a:pt x="2143035" y="2024111"/>
                  </a:lnTo>
                  <a:lnTo>
                    <a:pt x="2156055" y="2032367"/>
                  </a:lnTo>
                  <a:lnTo>
                    <a:pt x="2169075" y="2041259"/>
                  </a:lnTo>
                  <a:lnTo>
                    <a:pt x="2181778" y="2050151"/>
                  </a:lnTo>
                  <a:lnTo>
                    <a:pt x="2293243" y="1945990"/>
                  </a:lnTo>
                  <a:lnTo>
                    <a:pt x="2468220" y="2134941"/>
                  </a:lnTo>
                  <a:lnTo>
                    <a:pt x="2357390" y="2237831"/>
                  </a:lnTo>
                  <a:lnTo>
                    <a:pt x="2365330" y="2251169"/>
                  </a:lnTo>
                  <a:lnTo>
                    <a:pt x="2373269" y="2264507"/>
                  </a:lnTo>
                  <a:lnTo>
                    <a:pt x="2380573" y="2278162"/>
                  </a:lnTo>
                  <a:lnTo>
                    <a:pt x="2387559" y="2292135"/>
                  </a:lnTo>
                  <a:lnTo>
                    <a:pt x="2394228" y="2306107"/>
                  </a:lnTo>
                  <a:lnTo>
                    <a:pt x="2400897" y="2320715"/>
                  </a:lnTo>
                  <a:lnTo>
                    <a:pt x="2406930" y="2335323"/>
                  </a:lnTo>
                  <a:lnTo>
                    <a:pt x="2412647" y="2349614"/>
                  </a:lnTo>
                  <a:lnTo>
                    <a:pt x="2418045" y="2364539"/>
                  </a:lnTo>
                  <a:lnTo>
                    <a:pt x="2423444" y="2379465"/>
                  </a:lnTo>
                  <a:lnTo>
                    <a:pt x="2427890" y="2394708"/>
                  </a:lnTo>
                  <a:lnTo>
                    <a:pt x="2432335" y="2409951"/>
                  </a:lnTo>
                  <a:lnTo>
                    <a:pt x="2435829" y="2425194"/>
                  </a:lnTo>
                  <a:lnTo>
                    <a:pt x="2439639" y="2440754"/>
                  </a:lnTo>
                  <a:lnTo>
                    <a:pt x="2443133" y="2456315"/>
                  </a:lnTo>
                  <a:lnTo>
                    <a:pt x="2445673" y="2472193"/>
                  </a:lnTo>
                  <a:lnTo>
                    <a:pt x="2595563" y="2477909"/>
                  </a:lnTo>
                  <a:lnTo>
                    <a:pt x="2586354" y="2735136"/>
                  </a:lnTo>
                  <a:lnTo>
                    <a:pt x="2437099" y="2729420"/>
                  </a:lnTo>
                  <a:lnTo>
                    <a:pt x="2432971" y="2744980"/>
                  </a:lnTo>
                  <a:lnTo>
                    <a:pt x="2428842" y="2760541"/>
                  </a:lnTo>
                  <a:lnTo>
                    <a:pt x="2424079" y="2776419"/>
                  </a:lnTo>
                  <a:lnTo>
                    <a:pt x="2419315" y="2791027"/>
                  </a:lnTo>
                  <a:lnTo>
                    <a:pt x="2413599" y="2806270"/>
                  </a:lnTo>
                  <a:lnTo>
                    <a:pt x="2408201" y="2821196"/>
                  </a:lnTo>
                  <a:lnTo>
                    <a:pt x="2402167" y="2835804"/>
                  </a:lnTo>
                  <a:lnTo>
                    <a:pt x="2395816" y="2850094"/>
                  </a:lnTo>
                  <a:lnTo>
                    <a:pt x="2388829" y="2864702"/>
                  </a:lnTo>
                  <a:lnTo>
                    <a:pt x="2381525" y="2878992"/>
                  </a:lnTo>
                  <a:lnTo>
                    <a:pt x="2374221" y="2892647"/>
                  </a:lnTo>
                  <a:lnTo>
                    <a:pt x="2366917" y="2906303"/>
                  </a:lnTo>
                  <a:lnTo>
                    <a:pt x="2358661" y="2919640"/>
                  </a:lnTo>
                  <a:lnTo>
                    <a:pt x="2350404" y="2932978"/>
                  </a:lnTo>
                  <a:lnTo>
                    <a:pt x="2341512" y="2945998"/>
                  </a:lnTo>
                  <a:lnTo>
                    <a:pt x="2332620" y="2958701"/>
                  </a:lnTo>
                  <a:lnTo>
                    <a:pt x="2433606" y="3067625"/>
                  </a:lnTo>
                  <a:lnTo>
                    <a:pt x="2245290" y="3242603"/>
                  </a:lnTo>
                  <a:lnTo>
                    <a:pt x="2144940" y="3134949"/>
                  </a:lnTo>
                  <a:lnTo>
                    <a:pt x="2131285" y="3143205"/>
                  </a:lnTo>
                  <a:lnTo>
                    <a:pt x="2117947" y="3150509"/>
                  </a:lnTo>
                  <a:lnTo>
                    <a:pt x="2103657" y="3157813"/>
                  </a:lnTo>
                  <a:lnTo>
                    <a:pt x="2089684" y="3165117"/>
                  </a:lnTo>
                  <a:lnTo>
                    <a:pt x="2075394" y="3172103"/>
                  </a:lnTo>
                  <a:lnTo>
                    <a:pt x="2061104" y="3178455"/>
                  </a:lnTo>
                  <a:lnTo>
                    <a:pt x="2046496" y="3184488"/>
                  </a:lnTo>
                  <a:lnTo>
                    <a:pt x="2031570" y="3190205"/>
                  </a:lnTo>
                  <a:lnTo>
                    <a:pt x="2016645" y="3195603"/>
                  </a:lnTo>
                  <a:lnTo>
                    <a:pt x="2001402" y="3200684"/>
                  </a:lnTo>
                  <a:lnTo>
                    <a:pt x="1986159" y="3205448"/>
                  </a:lnTo>
                  <a:lnTo>
                    <a:pt x="1970598" y="3209576"/>
                  </a:lnTo>
                  <a:lnTo>
                    <a:pt x="1955037" y="3213704"/>
                  </a:lnTo>
                  <a:lnTo>
                    <a:pt x="1939477" y="3217515"/>
                  </a:lnTo>
                  <a:lnTo>
                    <a:pt x="1923916" y="3220373"/>
                  </a:lnTo>
                  <a:lnTo>
                    <a:pt x="1908038" y="3223231"/>
                  </a:lnTo>
                  <a:lnTo>
                    <a:pt x="1902322" y="3370263"/>
                  </a:lnTo>
                  <a:lnTo>
                    <a:pt x="1645095" y="3360736"/>
                  </a:lnTo>
                  <a:lnTo>
                    <a:pt x="1650493" y="3213704"/>
                  </a:lnTo>
                  <a:lnTo>
                    <a:pt x="1634615" y="3209576"/>
                  </a:lnTo>
                  <a:lnTo>
                    <a:pt x="1619054" y="3205130"/>
                  </a:lnTo>
                  <a:lnTo>
                    <a:pt x="1603494" y="3200684"/>
                  </a:lnTo>
                  <a:lnTo>
                    <a:pt x="1588251" y="3195603"/>
                  </a:lnTo>
                  <a:lnTo>
                    <a:pt x="1573325" y="3189887"/>
                  </a:lnTo>
                  <a:lnTo>
                    <a:pt x="1558717" y="3184488"/>
                  </a:lnTo>
                  <a:lnTo>
                    <a:pt x="1543792" y="3178137"/>
                  </a:lnTo>
                  <a:lnTo>
                    <a:pt x="1529184" y="3171786"/>
                  </a:lnTo>
                  <a:lnTo>
                    <a:pt x="1515211" y="3164482"/>
                  </a:lnTo>
                  <a:lnTo>
                    <a:pt x="1500921" y="3157496"/>
                  </a:lnTo>
                  <a:lnTo>
                    <a:pt x="1486948" y="3150192"/>
                  </a:lnTo>
                  <a:lnTo>
                    <a:pt x="1472975" y="3142252"/>
                  </a:lnTo>
                  <a:lnTo>
                    <a:pt x="1459637" y="3134313"/>
                  </a:lnTo>
                  <a:lnTo>
                    <a:pt x="1446300" y="3125739"/>
                  </a:lnTo>
                  <a:lnTo>
                    <a:pt x="1433280" y="3117165"/>
                  </a:lnTo>
                  <a:lnTo>
                    <a:pt x="1420577" y="3107638"/>
                  </a:lnTo>
                  <a:lnTo>
                    <a:pt x="1312606" y="3207988"/>
                  </a:lnTo>
                  <a:lnTo>
                    <a:pt x="1137310" y="3019673"/>
                  </a:lnTo>
                  <a:lnTo>
                    <a:pt x="1245917" y="2918688"/>
                  </a:lnTo>
                  <a:lnTo>
                    <a:pt x="1238296" y="2905350"/>
                  </a:lnTo>
                  <a:lnTo>
                    <a:pt x="1230357" y="2891377"/>
                  </a:lnTo>
                  <a:lnTo>
                    <a:pt x="1223053" y="2877722"/>
                  </a:lnTo>
                  <a:lnTo>
                    <a:pt x="1216066" y="2863749"/>
                  </a:lnTo>
                  <a:lnTo>
                    <a:pt x="1209397" y="2849459"/>
                  </a:lnTo>
                  <a:lnTo>
                    <a:pt x="1203046" y="2834851"/>
                  </a:lnTo>
                  <a:lnTo>
                    <a:pt x="1197012" y="2820560"/>
                  </a:lnTo>
                  <a:lnTo>
                    <a:pt x="1191296" y="2805635"/>
                  </a:lnTo>
                  <a:lnTo>
                    <a:pt x="1186215" y="2790710"/>
                  </a:lnTo>
                  <a:lnTo>
                    <a:pt x="1181134" y="2775466"/>
                  </a:lnTo>
                  <a:lnTo>
                    <a:pt x="1176688" y="2760223"/>
                  </a:lnTo>
                  <a:lnTo>
                    <a:pt x="1172560" y="2744980"/>
                  </a:lnTo>
                  <a:lnTo>
                    <a:pt x="1168432" y="2729420"/>
                  </a:lnTo>
                  <a:lnTo>
                    <a:pt x="1164938" y="2713859"/>
                  </a:lnTo>
                  <a:lnTo>
                    <a:pt x="1161763" y="2697981"/>
                  </a:lnTo>
                  <a:lnTo>
                    <a:pt x="1159222" y="2682420"/>
                  </a:lnTo>
                  <a:lnTo>
                    <a:pt x="1009650" y="2676704"/>
                  </a:lnTo>
                  <a:lnTo>
                    <a:pt x="1019494" y="2419478"/>
                  </a:lnTo>
                  <a:lnTo>
                    <a:pt x="1169384" y="2425194"/>
                  </a:lnTo>
                  <a:lnTo>
                    <a:pt x="1173513" y="2409633"/>
                  </a:lnTo>
                  <a:lnTo>
                    <a:pt x="1177641" y="2393755"/>
                  </a:lnTo>
                  <a:lnTo>
                    <a:pt x="1182404" y="2378512"/>
                  </a:lnTo>
                  <a:lnTo>
                    <a:pt x="1187803" y="2363904"/>
                  </a:lnTo>
                  <a:lnTo>
                    <a:pt x="1193202" y="2348978"/>
                  </a:lnTo>
                  <a:lnTo>
                    <a:pt x="1198918" y="2334053"/>
                  </a:lnTo>
                  <a:lnTo>
                    <a:pt x="1205269" y="2319445"/>
                  </a:lnTo>
                  <a:lnTo>
                    <a:pt x="1211620" y="2305155"/>
                  </a:lnTo>
                  <a:lnTo>
                    <a:pt x="1218607" y="2290864"/>
                  </a:lnTo>
                  <a:lnTo>
                    <a:pt x="1225593" y="2277209"/>
                  </a:lnTo>
                  <a:lnTo>
                    <a:pt x="1233215" y="2263554"/>
                  </a:lnTo>
                  <a:lnTo>
                    <a:pt x="1240836" y="2249581"/>
                  </a:lnTo>
                  <a:lnTo>
                    <a:pt x="1248775" y="2236243"/>
                  </a:lnTo>
                  <a:lnTo>
                    <a:pt x="1257349" y="2223223"/>
                  </a:lnTo>
                  <a:lnTo>
                    <a:pt x="1265606" y="2210203"/>
                  </a:lnTo>
                  <a:lnTo>
                    <a:pt x="1274815" y="2197818"/>
                  </a:lnTo>
                  <a:lnTo>
                    <a:pt x="1171607" y="2086988"/>
                  </a:lnTo>
                  <a:lnTo>
                    <a:pt x="1360558" y="1912011"/>
                  </a:lnTo>
                  <a:lnTo>
                    <a:pt x="1464083" y="2023476"/>
                  </a:lnTo>
                  <a:lnTo>
                    <a:pt x="1477421" y="2015537"/>
                  </a:lnTo>
                  <a:lnTo>
                    <a:pt x="1491076" y="2007915"/>
                  </a:lnTo>
                  <a:lnTo>
                    <a:pt x="1504732" y="2000611"/>
                  </a:lnTo>
                  <a:lnTo>
                    <a:pt x="1518387" y="1993625"/>
                  </a:lnTo>
                  <a:lnTo>
                    <a:pt x="1532677" y="1986956"/>
                  </a:lnTo>
                  <a:lnTo>
                    <a:pt x="1546650" y="1980605"/>
                  </a:lnTo>
                  <a:lnTo>
                    <a:pt x="1561258" y="1974571"/>
                  </a:lnTo>
                  <a:lnTo>
                    <a:pt x="1575548" y="1969172"/>
                  </a:lnTo>
                  <a:lnTo>
                    <a:pt x="1590474" y="1963774"/>
                  </a:lnTo>
                  <a:lnTo>
                    <a:pt x="1605399" y="1958693"/>
                  </a:lnTo>
                  <a:lnTo>
                    <a:pt x="1620325" y="1954247"/>
                  </a:lnTo>
                  <a:lnTo>
                    <a:pt x="1635568" y="1950118"/>
                  </a:lnTo>
                  <a:lnTo>
                    <a:pt x="1650811" y="1945990"/>
                  </a:lnTo>
                  <a:lnTo>
                    <a:pt x="1666371" y="1942815"/>
                  </a:lnTo>
                  <a:lnTo>
                    <a:pt x="1681932" y="1939321"/>
                  </a:lnTo>
                  <a:lnTo>
                    <a:pt x="1697493" y="1936781"/>
                  </a:lnTo>
                  <a:lnTo>
                    <a:pt x="1703527" y="1784350"/>
                  </a:lnTo>
                  <a:close/>
                  <a:moveTo>
                    <a:pt x="499967" y="1495425"/>
                  </a:moveTo>
                  <a:lnTo>
                    <a:pt x="512673" y="1507816"/>
                  </a:lnTo>
                  <a:lnTo>
                    <a:pt x="526015" y="1520207"/>
                  </a:lnTo>
                  <a:lnTo>
                    <a:pt x="540309" y="1532916"/>
                  </a:lnTo>
                  <a:lnTo>
                    <a:pt x="555557" y="1545307"/>
                  </a:lnTo>
                  <a:lnTo>
                    <a:pt x="571122" y="1557381"/>
                  </a:lnTo>
                  <a:lnTo>
                    <a:pt x="587958" y="1569136"/>
                  </a:lnTo>
                  <a:lnTo>
                    <a:pt x="596217" y="1574220"/>
                  </a:lnTo>
                  <a:lnTo>
                    <a:pt x="604794" y="1579939"/>
                  </a:lnTo>
                  <a:lnTo>
                    <a:pt x="613371" y="1584705"/>
                  </a:lnTo>
                  <a:lnTo>
                    <a:pt x="622265" y="1589788"/>
                  </a:lnTo>
                  <a:lnTo>
                    <a:pt x="639736" y="1608851"/>
                  </a:lnTo>
                  <a:lnTo>
                    <a:pt x="657525" y="1628868"/>
                  </a:lnTo>
                  <a:lnTo>
                    <a:pt x="692150" y="1668583"/>
                  </a:lnTo>
                  <a:lnTo>
                    <a:pt x="641960" y="1916723"/>
                  </a:lnTo>
                  <a:lnTo>
                    <a:pt x="640054" y="1924030"/>
                  </a:lnTo>
                  <a:lnTo>
                    <a:pt x="637830" y="1931338"/>
                  </a:lnTo>
                  <a:lnTo>
                    <a:pt x="635289" y="1938328"/>
                  </a:lnTo>
                  <a:lnTo>
                    <a:pt x="631795" y="1945000"/>
                  </a:lnTo>
                  <a:lnTo>
                    <a:pt x="628618" y="1951672"/>
                  </a:lnTo>
                  <a:lnTo>
                    <a:pt x="624489" y="1958026"/>
                  </a:lnTo>
                  <a:lnTo>
                    <a:pt x="620041" y="1963745"/>
                  </a:lnTo>
                  <a:lnTo>
                    <a:pt x="615277" y="1969464"/>
                  </a:lnTo>
                  <a:lnTo>
                    <a:pt x="247746" y="2374875"/>
                  </a:lnTo>
                  <a:lnTo>
                    <a:pt x="244252" y="2379323"/>
                  </a:lnTo>
                  <a:lnTo>
                    <a:pt x="240122" y="2382818"/>
                  </a:lnTo>
                  <a:lnTo>
                    <a:pt x="235675" y="2386631"/>
                  </a:lnTo>
                  <a:lnTo>
                    <a:pt x="231228" y="2390126"/>
                  </a:lnTo>
                  <a:lnTo>
                    <a:pt x="226781" y="2393303"/>
                  </a:lnTo>
                  <a:lnTo>
                    <a:pt x="222334" y="2395845"/>
                  </a:lnTo>
                  <a:lnTo>
                    <a:pt x="217251" y="2399022"/>
                  </a:lnTo>
                  <a:lnTo>
                    <a:pt x="212486" y="2401246"/>
                  </a:lnTo>
                  <a:lnTo>
                    <a:pt x="207404" y="2403470"/>
                  </a:lnTo>
                  <a:lnTo>
                    <a:pt x="202639" y="2405377"/>
                  </a:lnTo>
                  <a:lnTo>
                    <a:pt x="197239" y="2406965"/>
                  </a:lnTo>
                  <a:lnTo>
                    <a:pt x="192156" y="2408236"/>
                  </a:lnTo>
                  <a:lnTo>
                    <a:pt x="187074" y="2409189"/>
                  </a:lnTo>
                  <a:lnTo>
                    <a:pt x="181673" y="2410460"/>
                  </a:lnTo>
                  <a:lnTo>
                    <a:pt x="176273" y="2411095"/>
                  </a:lnTo>
                  <a:lnTo>
                    <a:pt x="170873" y="2411413"/>
                  </a:lnTo>
                  <a:lnTo>
                    <a:pt x="165473" y="2411413"/>
                  </a:lnTo>
                  <a:lnTo>
                    <a:pt x="160073" y="2411413"/>
                  </a:lnTo>
                  <a:lnTo>
                    <a:pt x="154990" y="2411095"/>
                  </a:lnTo>
                  <a:lnTo>
                    <a:pt x="149272" y="2410460"/>
                  </a:lnTo>
                  <a:lnTo>
                    <a:pt x="144190" y="2409825"/>
                  </a:lnTo>
                  <a:lnTo>
                    <a:pt x="139107" y="2408554"/>
                  </a:lnTo>
                  <a:lnTo>
                    <a:pt x="133707" y="2406965"/>
                  </a:lnTo>
                  <a:lnTo>
                    <a:pt x="128625" y="2405377"/>
                  </a:lnTo>
                  <a:lnTo>
                    <a:pt x="123224" y="2403470"/>
                  </a:lnTo>
                  <a:lnTo>
                    <a:pt x="118459" y="2401246"/>
                  </a:lnTo>
                  <a:lnTo>
                    <a:pt x="113377" y="2399022"/>
                  </a:lnTo>
                  <a:lnTo>
                    <a:pt x="108612" y="2395845"/>
                  </a:lnTo>
                  <a:lnTo>
                    <a:pt x="104165" y="2392985"/>
                  </a:lnTo>
                  <a:lnTo>
                    <a:pt x="99082" y="2390126"/>
                  </a:lnTo>
                  <a:lnTo>
                    <a:pt x="94635" y="2386313"/>
                  </a:lnTo>
                  <a:lnTo>
                    <a:pt x="90506" y="2382501"/>
                  </a:lnTo>
                  <a:lnTo>
                    <a:pt x="86058" y="2378688"/>
                  </a:lnTo>
                  <a:lnTo>
                    <a:pt x="82564" y="2374875"/>
                  </a:lnTo>
                  <a:lnTo>
                    <a:pt x="78752" y="2370427"/>
                  </a:lnTo>
                  <a:lnTo>
                    <a:pt x="75258" y="2365661"/>
                  </a:lnTo>
                  <a:lnTo>
                    <a:pt x="72081" y="2361213"/>
                  </a:lnTo>
                  <a:lnTo>
                    <a:pt x="69222" y="2356448"/>
                  </a:lnTo>
                  <a:lnTo>
                    <a:pt x="66364" y="2351999"/>
                  </a:lnTo>
                  <a:lnTo>
                    <a:pt x="64140" y="2346916"/>
                  </a:lnTo>
                  <a:lnTo>
                    <a:pt x="61916" y="2342150"/>
                  </a:lnTo>
                  <a:lnTo>
                    <a:pt x="60328" y="2336749"/>
                  </a:lnTo>
                  <a:lnTo>
                    <a:pt x="58422" y="2331983"/>
                  </a:lnTo>
                  <a:lnTo>
                    <a:pt x="57151" y="2326900"/>
                  </a:lnTo>
                  <a:lnTo>
                    <a:pt x="55563" y="2321498"/>
                  </a:lnTo>
                  <a:lnTo>
                    <a:pt x="54928" y="2316097"/>
                  </a:lnTo>
                  <a:lnTo>
                    <a:pt x="54293" y="2310696"/>
                  </a:lnTo>
                  <a:lnTo>
                    <a:pt x="53975" y="2305612"/>
                  </a:lnTo>
                  <a:lnTo>
                    <a:pt x="53975" y="2299893"/>
                  </a:lnTo>
                  <a:lnTo>
                    <a:pt x="53975" y="2294810"/>
                  </a:lnTo>
                  <a:lnTo>
                    <a:pt x="54293" y="2289726"/>
                  </a:lnTo>
                  <a:lnTo>
                    <a:pt x="54928" y="2284007"/>
                  </a:lnTo>
                  <a:lnTo>
                    <a:pt x="55563" y="2278924"/>
                  </a:lnTo>
                  <a:lnTo>
                    <a:pt x="56834" y="2273523"/>
                  </a:lnTo>
                  <a:lnTo>
                    <a:pt x="58422" y="2268439"/>
                  </a:lnTo>
                  <a:lnTo>
                    <a:pt x="60328" y="2263355"/>
                  </a:lnTo>
                  <a:lnTo>
                    <a:pt x="61916" y="2257954"/>
                  </a:lnTo>
                  <a:lnTo>
                    <a:pt x="64140" y="2253188"/>
                  </a:lnTo>
                  <a:lnTo>
                    <a:pt x="66364" y="2248105"/>
                  </a:lnTo>
                  <a:lnTo>
                    <a:pt x="69222" y="2243021"/>
                  </a:lnTo>
                  <a:lnTo>
                    <a:pt x="72081" y="2238573"/>
                  </a:lnTo>
                  <a:lnTo>
                    <a:pt x="75258" y="2233807"/>
                  </a:lnTo>
                  <a:lnTo>
                    <a:pt x="78752" y="2229359"/>
                  </a:lnTo>
                  <a:lnTo>
                    <a:pt x="82882" y="2224911"/>
                  </a:lnTo>
                  <a:lnTo>
                    <a:pt x="429129" y="1842376"/>
                  </a:lnTo>
                  <a:lnTo>
                    <a:pt x="499967" y="1495425"/>
                  </a:lnTo>
                  <a:close/>
                  <a:moveTo>
                    <a:pt x="2178844" y="1055220"/>
                  </a:moveTo>
                  <a:lnTo>
                    <a:pt x="2166450" y="1055537"/>
                  </a:lnTo>
                  <a:lnTo>
                    <a:pt x="2154055" y="1056172"/>
                  </a:lnTo>
                  <a:lnTo>
                    <a:pt x="2141978" y="1058076"/>
                  </a:lnTo>
                  <a:lnTo>
                    <a:pt x="2129584" y="1059979"/>
                  </a:lnTo>
                  <a:lnTo>
                    <a:pt x="2117507" y="1062518"/>
                  </a:lnTo>
                  <a:lnTo>
                    <a:pt x="2105430" y="1066008"/>
                  </a:lnTo>
                  <a:lnTo>
                    <a:pt x="2093671" y="1070133"/>
                  </a:lnTo>
                  <a:lnTo>
                    <a:pt x="2081594" y="1074575"/>
                  </a:lnTo>
                  <a:lnTo>
                    <a:pt x="2070153" y="1079334"/>
                  </a:lnTo>
                  <a:lnTo>
                    <a:pt x="2058712" y="1085363"/>
                  </a:lnTo>
                  <a:lnTo>
                    <a:pt x="2047588" y="1091709"/>
                  </a:lnTo>
                  <a:lnTo>
                    <a:pt x="2036783" y="1098372"/>
                  </a:lnTo>
                  <a:lnTo>
                    <a:pt x="2025977" y="1105987"/>
                  </a:lnTo>
                  <a:lnTo>
                    <a:pt x="2015490" y="1114236"/>
                  </a:lnTo>
                  <a:lnTo>
                    <a:pt x="2005320" y="1122803"/>
                  </a:lnTo>
                  <a:lnTo>
                    <a:pt x="1996103" y="1132005"/>
                  </a:lnTo>
                  <a:lnTo>
                    <a:pt x="1987204" y="1141206"/>
                  </a:lnTo>
                  <a:lnTo>
                    <a:pt x="1978941" y="1151042"/>
                  </a:lnTo>
                  <a:lnTo>
                    <a:pt x="1971314" y="1161513"/>
                  </a:lnTo>
                  <a:lnTo>
                    <a:pt x="1964322" y="1171666"/>
                  </a:lnTo>
                  <a:lnTo>
                    <a:pt x="1957330" y="1182454"/>
                  </a:lnTo>
                  <a:lnTo>
                    <a:pt x="1951610" y="1193242"/>
                  </a:lnTo>
                  <a:lnTo>
                    <a:pt x="1945889" y="1204348"/>
                  </a:lnTo>
                  <a:lnTo>
                    <a:pt x="1941122" y="1216088"/>
                  </a:lnTo>
                  <a:lnTo>
                    <a:pt x="1936673" y="1227510"/>
                  </a:lnTo>
                  <a:lnTo>
                    <a:pt x="1932859" y="1239250"/>
                  </a:lnTo>
                  <a:lnTo>
                    <a:pt x="1929999" y="1251307"/>
                  </a:lnTo>
                  <a:lnTo>
                    <a:pt x="1927456" y="1263047"/>
                  </a:lnTo>
                  <a:lnTo>
                    <a:pt x="1925231" y="1275421"/>
                  </a:lnTo>
                  <a:lnTo>
                    <a:pt x="1923642" y="1287796"/>
                  </a:lnTo>
                  <a:lnTo>
                    <a:pt x="1923007" y="1299853"/>
                  </a:lnTo>
                  <a:lnTo>
                    <a:pt x="1922371" y="1312545"/>
                  </a:lnTo>
                  <a:lnTo>
                    <a:pt x="1923007" y="1324919"/>
                  </a:lnTo>
                  <a:lnTo>
                    <a:pt x="1923642" y="1336976"/>
                  </a:lnTo>
                  <a:lnTo>
                    <a:pt x="1925231" y="1349351"/>
                  </a:lnTo>
                  <a:lnTo>
                    <a:pt x="1927456" y="1361408"/>
                  </a:lnTo>
                  <a:lnTo>
                    <a:pt x="1929999" y="1373465"/>
                  </a:lnTo>
                  <a:lnTo>
                    <a:pt x="1933177" y="1385522"/>
                  </a:lnTo>
                  <a:lnTo>
                    <a:pt x="1936990" y="1397579"/>
                  </a:lnTo>
                  <a:lnTo>
                    <a:pt x="1941440" y="1409002"/>
                  </a:lnTo>
                  <a:lnTo>
                    <a:pt x="1946843" y="1420424"/>
                  </a:lnTo>
                  <a:lnTo>
                    <a:pt x="1952563" y="1432164"/>
                  </a:lnTo>
                  <a:lnTo>
                    <a:pt x="1958919" y="1443269"/>
                  </a:lnTo>
                  <a:lnTo>
                    <a:pt x="1965593" y="1454375"/>
                  </a:lnTo>
                  <a:lnTo>
                    <a:pt x="1973539" y="1465163"/>
                  </a:lnTo>
                  <a:lnTo>
                    <a:pt x="1981802" y="1475633"/>
                  </a:lnTo>
                  <a:lnTo>
                    <a:pt x="1990065" y="1485152"/>
                  </a:lnTo>
                  <a:lnTo>
                    <a:pt x="1999281" y="1494671"/>
                  </a:lnTo>
                  <a:lnTo>
                    <a:pt x="2008816" y="1503872"/>
                  </a:lnTo>
                  <a:lnTo>
                    <a:pt x="2018350" y="1511805"/>
                  </a:lnTo>
                  <a:lnTo>
                    <a:pt x="2028838" y="1519737"/>
                  </a:lnTo>
                  <a:lnTo>
                    <a:pt x="2039325" y="1526717"/>
                  </a:lnTo>
                  <a:lnTo>
                    <a:pt x="2049813" y="1533381"/>
                  </a:lnTo>
                  <a:lnTo>
                    <a:pt x="2060937" y="1539409"/>
                  </a:lnTo>
                  <a:lnTo>
                    <a:pt x="2072060" y="1544803"/>
                  </a:lnTo>
                  <a:lnTo>
                    <a:pt x="2083501" y="1549880"/>
                  </a:lnTo>
                  <a:lnTo>
                    <a:pt x="2094942" y="1554005"/>
                  </a:lnTo>
                  <a:lnTo>
                    <a:pt x="2107019" y="1557812"/>
                  </a:lnTo>
                  <a:lnTo>
                    <a:pt x="2118778" y="1560985"/>
                  </a:lnTo>
                  <a:lnTo>
                    <a:pt x="2130855" y="1563523"/>
                  </a:lnTo>
                  <a:lnTo>
                    <a:pt x="2142932" y="1565745"/>
                  </a:lnTo>
                  <a:lnTo>
                    <a:pt x="2155326" y="1567331"/>
                  </a:lnTo>
                  <a:lnTo>
                    <a:pt x="2167721" y="1567966"/>
                  </a:lnTo>
                  <a:lnTo>
                    <a:pt x="2179798" y="1568283"/>
                  </a:lnTo>
                  <a:lnTo>
                    <a:pt x="2192510" y="1567966"/>
                  </a:lnTo>
                  <a:lnTo>
                    <a:pt x="2204905" y="1567014"/>
                  </a:lnTo>
                  <a:lnTo>
                    <a:pt x="2216982" y="1565427"/>
                  </a:lnTo>
                  <a:lnTo>
                    <a:pt x="2229058" y="1563206"/>
                  </a:lnTo>
                  <a:lnTo>
                    <a:pt x="2241135" y="1560668"/>
                  </a:lnTo>
                  <a:lnTo>
                    <a:pt x="2253212" y="1557178"/>
                  </a:lnTo>
                  <a:lnTo>
                    <a:pt x="2264971" y="1553370"/>
                  </a:lnTo>
                  <a:lnTo>
                    <a:pt x="2277048" y="1548928"/>
                  </a:lnTo>
                  <a:lnTo>
                    <a:pt x="2288489" y="1543851"/>
                  </a:lnTo>
                  <a:lnTo>
                    <a:pt x="2299930" y="1538140"/>
                  </a:lnTo>
                  <a:lnTo>
                    <a:pt x="2311053" y="1532111"/>
                  </a:lnTo>
                  <a:lnTo>
                    <a:pt x="2321859" y="1524814"/>
                  </a:lnTo>
                  <a:lnTo>
                    <a:pt x="2332665" y="1517516"/>
                  </a:lnTo>
                  <a:lnTo>
                    <a:pt x="2343152" y="1509266"/>
                  </a:lnTo>
                  <a:lnTo>
                    <a:pt x="2353322" y="1500382"/>
                  </a:lnTo>
                  <a:lnTo>
                    <a:pt x="2362539" y="1491498"/>
                  </a:lnTo>
                  <a:lnTo>
                    <a:pt x="2371437" y="1482296"/>
                  </a:lnTo>
                  <a:lnTo>
                    <a:pt x="2379701" y="1472143"/>
                  </a:lnTo>
                  <a:lnTo>
                    <a:pt x="2387328" y="1462307"/>
                  </a:lnTo>
                  <a:lnTo>
                    <a:pt x="2394955" y="1451836"/>
                  </a:lnTo>
                  <a:lnTo>
                    <a:pt x="2400994" y="1441048"/>
                  </a:lnTo>
                  <a:lnTo>
                    <a:pt x="2407350" y="1430260"/>
                  </a:lnTo>
                  <a:lnTo>
                    <a:pt x="2412753" y="1419155"/>
                  </a:lnTo>
                  <a:lnTo>
                    <a:pt x="2417520" y="1407415"/>
                  </a:lnTo>
                  <a:lnTo>
                    <a:pt x="2421969" y="1395993"/>
                  </a:lnTo>
                  <a:lnTo>
                    <a:pt x="2425783" y="1384253"/>
                  </a:lnTo>
                  <a:lnTo>
                    <a:pt x="2428961" y="1372196"/>
                  </a:lnTo>
                  <a:lnTo>
                    <a:pt x="2431504" y="1360139"/>
                  </a:lnTo>
                  <a:lnTo>
                    <a:pt x="2433411" y="1348081"/>
                  </a:lnTo>
                  <a:lnTo>
                    <a:pt x="2435000" y="1336024"/>
                  </a:lnTo>
                  <a:lnTo>
                    <a:pt x="2435635" y="1323333"/>
                  </a:lnTo>
                  <a:lnTo>
                    <a:pt x="2435953" y="1310958"/>
                  </a:lnTo>
                  <a:lnTo>
                    <a:pt x="2435635" y="1298901"/>
                  </a:lnTo>
                  <a:lnTo>
                    <a:pt x="2435000" y="1286527"/>
                  </a:lnTo>
                  <a:lnTo>
                    <a:pt x="2433411" y="1274152"/>
                  </a:lnTo>
                  <a:lnTo>
                    <a:pt x="2431186" y="1262095"/>
                  </a:lnTo>
                  <a:lnTo>
                    <a:pt x="2428643" y="1250038"/>
                  </a:lnTo>
                  <a:lnTo>
                    <a:pt x="2425465" y="1237981"/>
                  </a:lnTo>
                  <a:lnTo>
                    <a:pt x="2421652" y="1225924"/>
                  </a:lnTo>
                  <a:lnTo>
                    <a:pt x="2416884" y="1214501"/>
                  </a:lnTo>
                  <a:lnTo>
                    <a:pt x="2411799" y="1203079"/>
                  </a:lnTo>
                  <a:lnTo>
                    <a:pt x="2406079" y="1191339"/>
                  </a:lnTo>
                  <a:lnTo>
                    <a:pt x="2399723" y="1180233"/>
                  </a:lnTo>
                  <a:lnTo>
                    <a:pt x="2393049" y="1169128"/>
                  </a:lnTo>
                  <a:lnTo>
                    <a:pt x="2385103" y="1158657"/>
                  </a:lnTo>
                  <a:lnTo>
                    <a:pt x="2376840" y="1148187"/>
                  </a:lnTo>
                  <a:lnTo>
                    <a:pt x="2368259" y="1138351"/>
                  </a:lnTo>
                  <a:lnTo>
                    <a:pt x="2359043" y="1128832"/>
                  </a:lnTo>
                  <a:lnTo>
                    <a:pt x="2349826" y="1120265"/>
                  </a:lnTo>
                  <a:lnTo>
                    <a:pt x="2340292" y="1111698"/>
                  </a:lnTo>
                  <a:lnTo>
                    <a:pt x="2329804" y="1103766"/>
                  </a:lnTo>
                  <a:lnTo>
                    <a:pt x="2319317" y="1096785"/>
                  </a:lnTo>
                  <a:lnTo>
                    <a:pt x="2308829" y="1090122"/>
                  </a:lnTo>
                  <a:lnTo>
                    <a:pt x="2297705" y="1084094"/>
                  </a:lnTo>
                  <a:lnTo>
                    <a:pt x="2286582" y="1078700"/>
                  </a:lnTo>
                  <a:lnTo>
                    <a:pt x="2275141" y="1073623"/>
                  </a:lnTo>
                  <a:lnTo>
                    <a:pt x="2263700" y="1069181"/>
                  </a:lnTo>
                  <a:lnTo>
                    <a:pt x="2251623" y="1065691"/>
                  </a:lnTo>
                  <a:lnTo>
                    <a:pt x="2239864" y="1062518"/>
                  </a:lnTo>
                  <a:lnTo>
                    <a:pt x="2227787" y="1059979"/>
                  </a:lnTo>
                  <a:lnTo>
                    <a:pt x="2215710" y="1057758"/>
                  </a:lnTo>
                  <a:lnTo>
                    <a:pt x="2203316" y="1056172"/>
                  </a:lnTo>
                  <a:lnTo>
                    <a:pt x="2190921" y="1055537"/>
                  </a:lnTo>
                  <a:lnTo>
                    <a:pt x="2178844" y="1055220"/>
                  </a:lnTo>
                  <a:close/>
                  <a:moveTo>
                    <a:pt x="2144839" y="823913"/>
                  </a:moveTo>
                  <a:lnTo>
                    <a:pt x="2301519" y="838826"/>
                  </a:lnTo>
                  <a:lnTo>
                    <a:pt x="2292938" y="930841"/>
                  </a:lnTo>
                  <a:lnTo>
                    <a:pt x="2302155" y="933379"/>
                  </a:lnTo>
                  <a:lnTo>
                    <a:pt x="2311053" y="936235"/>
                  </a:lnTo>
                  <a:lnTo>
                    <a:pt x="2319952" y="939725"/>
                  </a:lnTo>
                  <a:lnTo>
                    <a:pt x="2328851" y="943215"/>
                  </a:lnTo>
                  <a:lnTo>
                    <a:pt x="2338067" y="946706"/>
                  </a:lnTo>
                  <a:lnTo>
                    <a:pt x="2346330" y="950513"/>
                  </a:lnTo>
                  <a:lnTo>
                    <a:pt x="2354911" y="954638"/>
                  </a:lnTo>
                  <a:lnTo>
                    <a:pt x="2363492" y="959080"/>
                  </a:lnTo>
                  <a:lnTo>
                    <a:pt x="2372073" y="963522"/>
                  </a:lnTo>
                  <a:lnTo>
                    <a:pt x="2380654" y="968282"/>
                  </a:lnTo>
                  <a:lnTo>
                    <a:pt x="2388917" y="973358"/>
                  </a:lnTo>
                  <a:lnTo>
                    <a:pt x="2397180" y="978752"/>
                  </a:lnTo>
                  <a:lnTo>
                    <a:pt x="2405125" y="983829"/>
                  </a:lnTo>
                  <a:lnTo>
                    <a:pt x="2413071" y="989540"/>
                  </a:lnTo>
                  <a:lnTo>
                    <a:pt x="2420698" y="995569"/>
                  </a:lnTo>
                  <a:lnTo>
                    <a:pt x="2428643" y="1001280"/>
                  </a:lnTo>
                  <a:lnTo>
                    <a:pt x="2499197" y="943215"/>
                  </a:lnTo>
                  <a:lnTo>
                    <a:pt x="2599625" y="1063787"/>
                  </a:lnTo>
                  <a:lnTo>
                    <a:pt x="2529389" y="1122169"/>
                  </a:lnTo>
                  <a:lnTo>
                    <a:pt x="2533839" y="1130736"/>
                  </a:lnTo>
                  <a:lnTo>
                    <a:pt x="2538288" y="1139620"/>
                  </a:lnTo>
                  <a:lnTo>
                    <a:pt x="2542420" y="1148504"/>
                  </a:lnTo>
                  <a:lnTo>
                    <a:pt x="2546551" y="1157388"/>
                  </a:lnTo>
                  <a:lnTo>
                    <a:pt x="2550365" y="1166590"/>
                  </a:lnTo>
                  <a:lnTo>
                    <a:pt x="2553543" y="1175474"/>
                  </a:lnTo>
                  <a:lnTo>
                    <a:pt x="2557039" y="1184676"/>
                  </a:lnTo>
                  <a:lnTo>
                    <a:pt x="2559899" y="1193560"/>
                  </a:lnTo>
                  <a:lnTo>
                    <a:pt x="2562442" y="1203079"/>
                  </a:lnTo>
                  <a:lnTo>
                    <a:pt x="2564984" y="1212280"/>
                  </a:lnTo>
                  <a:lnTo>
                    <a:pt x="2567527" y="1221799"/>
                  </a:lnTo>
                  <a:lnTo>
                    <a:pt x="2569116" y="1231318"/>
                  </a:lnTo>
                  <a:lnTo>
                    <a:pt x="2571022" y="1240519"/>
                  </a:lnTo>
                  <a:lnTo>
                    <a:pt x="2572612" y="1249721"/>
                  </a:lnTo>
                  <a:lnTo>
                    <a:pt x="2574201" y="1259557"/>
                  </a:lnTo>
                  <a:lnTo>
                    <a:pt x="2575154" y="1269075"/>
                  </a:lnTo>
                  <a:lnTo>
                    <a:pt x="2665412" y="1277325"/>
                  </a:lnTo>
                  <a:lnTo>
                    <a:pt x="2650793" y="1433433"/>
                  </a:lnTo>
                  <a:lnTo>
                    <a:pt x="2561170" y="1425501"/>
                  </a:lnTo>
                  <a:lnTo>
                    <a:pt x="2558310" y="1434385"/>
                  </a:lnTo>
                  <a:lnTo>
                    <a:pt x="2555132" y="1443587"/>
                  </a:lnTo>
                  <a:lnTo>
                    <a:pt x="2552272" y="1452471"/>
                  </a:lnTo>
                  <a:lnTo>
                    <a:pt x="2548458" y="1461355"/>
                  </a:lnTo>
                  <a:lnTo>
                    <a:pt x="2544644" y="1470239"/>
                  </a:lnTo>
                  <a:lnTo>
                    <a:pt x="2540513" y="1479124"/>
                  </a:lnTo>
                  <a:lnTo>
                    <a:pt x="2536381" y="1488008"/>
                  </a:lnTo>
                  <a:lnTo>
                    <a:pt x="2531932" y="1496575"/>
                  </a:lnTo>
                  <a:lnTo>
                    <a:pt x="2527482" y="1505142"/>
                  </a:lnTo>
                  <a:lnTo>
                    <a:pt x="2522715" y="1513708"/>
                  </a:lnTo>
                  <a:lnTo>
                    <a:pt x="2517630" y="1521958"/>
                  </a:lnTo>
                  <a:lnTo>
                    <a:pt x="2512228" y="1530208"/>
                  </a:lnTo>
                  <a:lnTo>
                    <a:pt x="2506825" y="1538140"/>
                  </a:lnTo>
                  <a:lnTo>
                    <a:pt x="2501104" y="1546390"/>
                  </a:lnTo>
                  <a:lnTo>
                    <a:pt x="2495384" y="1554322"/>
                  </a:lnTo>
                  <a:lnTo>
                    <a:pt x="2489027" y="1561937"/>
                  </a:lnTo>
                  <a:lnTo>
                    <a:pt x="2546233" y="1631107"/>
                  </a:lnTo>
                  <a:lnTo>
                    <a:pt x="2425465" y="1731372"/>
                  </a:lnTo>
                  <a:lnTo>
                    <a:pt x="2367624" y="1662202"/>
                  </a:lnTo>
                  <a:lnTo>
                    <a:pt x="2359043" y="1666644"/>
                  </a:lnTo>
                  <a:lnTo>
                    <a:pt x="2350144" y="1671086"/>
                  </a:lnTo>
                  <a:lnTo>
                    <a:pt x="2341245" y="1675211"/>
                  </a:lnTo>
                  <a:lnTo>
                    <a:pt x="2332029" y="1679018"/>
                  </a:lnTo>
                  <a:lnTo>
                    <a:pt x="2323130" y="1682826"/>
                  </a:lnTo>
                  <a:lnTo>
                    <a:pt x="2313596" y="1685999"/>
                  </a:lnTo>
                  <a:lnTo>
                    <a:pt x="2304697" y="1689489"/>
                  </a:lnTo>
                  <a:lnTo>
                    <a:pt x="2295481" y="1692344"/>
                  </a:lnTo>
                  <a:lnTo>
                    <a:pt x="2286264" y="1694883"/>
                  </a:lnTo>
                  <a:lnTo>
                    <a:pt x="2277048" y="1697421"/>
                  </a:lnTo>
                  <a:lnTo>
                    <a:pt x="2267196" y="1699642"/>
                  </a:lnTo>
                  <a:lnTo>
                    <a:pt x="2257979" y="1701546"/>
                  </a:lnTo>
                  <a:lnTo>
                    <a:pt x="2248763" y="1703450"/>
                  </a:lnTo>
                  <a:lnTo>
                    <a:pt x="2238910" y="1705036"/>
                  </a:lnTo>
                  <a:lnTo>
                    <a:pt x="2229376" y="1706623"/>
                  </a:lnTo>
                  <a:lnTo>
                    <a:pt x="2220160" y="1707575"/>
                  </a:lnTo>
                  <a:lnTo>
                    <a:pt x="2211579" y="1797051"/>
                  </a:lnTo>
                  <a:lnTo>
                    <a:pt x="2054898" y="1782138"/>
                  </a:lnTo>
                  <a:lnTo>
                    <a:pt x="2063161" y="1692027"/>
                  </a:lnTo>
                  <a:lnTo>
                    <a:pt x="2054263" y="1689172"/>
                  </a:lnTo>
                  <a:lnTo>
                    <a:pt x="2045364" y="1685999"/>
                  </a:lnTo>
                  <a:lnTo>
                    <a:pt x="2035830" y="1682826"/>
                  </a:lnTo>
                  <a:lnTo>
                    <a:pt x="2027249" y="1679335"/>
                  </a:lnTo>
                  <a:lnTo>
                    <a:pt x="2018350" y="1675528"/>
                  </a:lnTo>
                  <a:lnTo>
                    <a:pt x="2009451" y="1671720"/>
                  </a:lnTo>
                  <a:lnTo>
                    <a:pt x="2000870" y="1667596"/>
                  </a:lnTo>
                  <a:lnTo>
                    <a:pt x="1992289" y="1663154"/>
                  </a:lnTo>
                  <a:lnTo>
                    <a:pt x="1984026" y="1658077"/>
                  </a:lnTo>
                  <a:lnTo>
                    <a:pt x="1975445" y="1653317"/>
                  </a:lnTo>
                  <a:lnTo>
                    <a:pt x="1967182" y="1648241"/>
                  </a:lnTo>
                  <a:lnTo>
                    <a:pt x="1958919" y="1642847"/>
                  </a:lnTo>
                  <a:lnTo>
                    <a:pt x="1950656" y="1637453"/>
                  </a:lnTo>
                  <a:lnTo>
                    <a:pt x="1943029" y="1631742"/>
                  </a:lnTo>
                  <a:lnTo>
                    <a:pt x="1935084" y="1626030"/>
                  </a:lnTo>
                  <a:lnTo>
                    <a:pt x="1927456" y="1620002"/>
                  </a:lnTo>
                  <a:lnTo>
                    <a:pt x="1857220" y="1678384"/>
                  </a:lnTo>
                  <a:lnTo>
                    <a:pt x="1756792" y="1556860"/>
                  </a:lnTo>
                  <a:lnTo>
                    <a:pt x="1827346" y="1498478"/>
                  </a:lnTo>
                  <a:lnTo>
                    <a:pt x="1822896" y="1489594"/>
                  </a:lnTo>
                  <a:lnTo>
                    <a:pt x="1818765" y="1481027"/>
                  </a:lnTo>
                  <a:lnTo>
                    <a:pt x="1814633" y="1472143"/>
                  </a:lnTo>
                  <a:lnTo>
                    <a:pt x="1810820" y="1463259"/>
                  </a:lnTo>
                  <a:lnTo>
                    <a:pt x="1807324" y="1454057"/>
                  </a:lnTo>
                  <a:lnTo>
                    <a:pt x="1803828" y="1445173"/>
                  </a:lnTo>
                  <a:lnTo>
                    <a:pt x="1800968" y="1436289"/>
                  </a:lnTo>
                  <a:lnTo>
                    <a:pt x="1797789" y="1426770"/>
                  </a:lnTo>
                  <a:lnTo>
                    <a:pt x="1795247" y="1417569"/>
                  </a:lnTo>
                  <a:lnTo>
                    <a:pt x="1792704" y="1408367"/>
                  </a:lnTo>
                  <a:lnTo>
                    <a:pt x="1790480" y="1399166"/>
                  </a:lnTo>
                  <a:lnTo>
                    <a:pt x="1788573" y="1389647"/>
                  </a:lnTo>
                  <a:lnTo>
                    <a:pt x="1786666" y="1380445"/>
                  </a:lnTo>
                  <a:lnTo>
                    <a:pt x="1785395" y="1371244"/>
                  </a:lnTo>
                  <a:lnTo>
                    <a:pt x="1783170" y="1352206"/>
                  </a:lnTo>
                  <a:lnTo>
                    <a:pt x="1690687" y="1343639"/>
                  </a:lnTo>
                  <a:lnTo>
                    <a:pt x="1705624" y="1186897"/>
                  </a:lnTo>
                  <a:lnTo>
                    <a:pt x="1798425" y="1195781"/>
                  </a:lnTo>
                  <a:lnTo>
                    <a:pt x="1801285" y="1186897"/>
                  </a:lnTo>
                  <a:lnTo>
                    <a:pt x="1804146" y="1178012"/>
                  </a:lnTo>
                  <a:lnTo>
                    <a:pt x="1807642" y="1169128"/>
                  </a:lnTo>
                  <a:lnTo>
                    <a:pt x="1810820" y="1160244"/>
                  </a:lnTo>
                  <a:lnTo>
                    <a:pt x="1814633" y="1151677"/>
                  </a:lnTo>
                  <a:lnTo>
                    <a:pt x="1818765" y="1142793"/>
                  </a:lnTo>
                  <a:lnTo>
                    <a:pt x="1822896" y="1134226"/>
                  </a:lnTo>
                  <a:lnTo>
                    <a:pt x="1827346" y="1125659"/>
                  </a:lnTo>
                  <a:lnTo>
                    <a:pt x="1831795" y="1117727"/>
                  </a:lnTo>
                  <a:lnTo>
                    <a:pt x="1836562" y="1109160"/>
                  </a:lnTo>
                  <a:lnTo>
                    <a:pt x="1841329" y="1100910"/>
                  </a:lnTo>
                  <a:lnTo>
                    <a:pt x="1846732" y="1092661"/>
                  </a:lnTo>
                  <a:lnTo>
                    <a:pt x="1852135" y="1085045"/>
                  </a:lnTo>
                  <a:lnTo>
                    <a:pt x="1857856" y="1077113"/>
                  </a:lnTo>
                  <a:lnTo>
                    <a:pt x="1863894" y="1069181"/>
                  </a:lnTo>
                  <a:lnTo>
                    <a:pt x="1869615" y="1061566"/>
                  </a:lnTo>
                  <a:lnTo>
                    <a:pt x="1810184" y="989858"/>
                  </a:lnTo>
                  <a:lnTo>
                    <a:pt x="1931588" y="889593"/>
                  </a:lnTo>
                  <a:lnTo>
                    <a:pt x="1990700" y="961301"/>
                  </a:lnTo>
                  <a:lnTo>
                    <a:pt x="1999599" y="956859"/>
                  </a:lnTo>
                  <a:lnTo>
                    <a:pt x="2008180" y="952734"/>
                  </a:lnTo>
                  <a:lnTo>
                    <a:pt x="2017079" y="948609"/>
                  </a:lnTo>
                  <a:lnTo>
                    <a:pt x="2025977" y="944485"/>
                  </a:lnTo>
                  <a:lnTo>
                    <a:pt x="2034876" y="941312"/>
                  </a:lnTo>
                  <a:lnTo>
                    <a:pt x="2043775" y="937504"/>
                  </a:lnTo>
                  <a:lnTo>
                    <a:pt x="2052673" y="934649"/>
                  </a:lnTo>
                  <a:lnTo>
                    <a:pt x="2061890" y="931476"/>
                  </a:lnTo>
                  <a:lnTo>
                    <a:pt x="2071424" y="928937"/>
                  </a:lnTo>
                  <a:lnTo>
                    <a:pt x="2080641" y="926399"/>
                  </a:lnTo>
                  <a:lnTo>
                    <a:pt x="2089539" y="924178"/>
                  </a:lnTo>
                  <a:lnTo>
                    <a:pt x="2099074" y="922274"/>
                  </a:lnTo>
                  <a:lnTo>
                    <a:pt x="2108608" y="920370"/>
                  </a:lnTo>
                  <a:lnTo>
                    <a:pt x="2117825" y="918784"/>
                  </a:lnTo>
                  <a:lnTo>
                    <a:pt x="2127041" y="917515"/>
                  </a:lnTo>
                  <a:lnTo>
                    <a:pt x="2136258" y="916246"/>
                  </a:lnTo>
                  <a:lnTo>
                    <a:pt x="2144839" y="823913"/>
                  </a:lnTo>
                  <a:close/>
                  <a:moveTo>
                    <a:pt x="1509345" y="590550"/>
                  </a:moveTo>
                  <a:lnTo>
                    <a:pt x="1518239" y="590550"/>
                  </a:lnTo>
                  <a:lnTo>
                    <a:pt x="1526817" y="591817"/>
                  </a:lnTo>
                  <a:lnTo>
                    <a:pt x="1535394" y="593400"/>
                  </a:lnTo>
                  <a:lnTo>
                    <a:pt x="1543971" y="596250"/>
                  </a:lnTo>
                  <a:lnTo>
                    <a:pt x="1551912" y="599417"/>
                  </a:lnTo>
                  <a:lnTo>
                    <a:pt x="1559854" y="603534"/>
                  </a:lnTo>
                  <a:lnTo>
                    <a:pt x="1566843" y="608601"/>
                  </a:lnTo>
                  <a:lnTo>
                    <a:pt x="1570655" y="611452"/>
                  </a:lnTo>
                  <a:lnTo>
                    <a:pt x="1574149" y="614302"/>
                  </a:lnTo>
                  <a:lnTo>
                    <a:pt x="1577326" y="617469"/>
                  </a:lnTo>
                  <a:lnTo>
                    <a:pt x="1580185" y="620953"/>
                  </a:lnTo>
                  <a:lnTo>
                    <a:pt x="1583362" y="624753"/>
                  </a:lnTo>
                  <a:lnTo>
                    <a:pt x="1586221" y="628237"/>
                  </a:lnTo>
                  <a:lnTo>
                    <a:pt x="1588762" y="632037"/>
                  </a:lnTo>
                  <a:lnTo>
                    <a:pt x="1591621" y="636154"/>
                  </a:lnTo>
                  <a:lnTo>
                    <a:pt x="1593845" y="640271"/>
                  </a:lnTo>
                  <a:lnTo>
                    <a:pt x="1595433" y="644388"/>
                  </a:lnTo>
                  <a:lnTo>
                    <a:pt x="1597339" y="648505"/>
                  </a:lnTo>
                  <a:lnTo>
                    <a:pt x="1598927" y="652305"/>
                  </a:lnTo>
                  <a:lnTo>
                    <a:pt x="1601151" y="660856"/>
                  </a:lnTo>
                  <a:lnTo>
                    <a:pt x="1603057" y="669724"/>
                  </a:lnTo>
                  <a:lnTo>
                    <a:pt x="1603375" y="678274"/>
                  </a:lnTo>
                  <a:lnTo>
                    <a:pt x="1603375" y="687142"/>
                  </a:lnTo>
                  <a:lnTo>
                    <a:pt x="1602104" y="696326"/>
                  </a:lnTo>
                  <a:lnTo>
                    <a:pt x="1600516" y="704560"/>
                  </a:lnTo>
                  <a:lnTo>
                    <a:pt x="1597657" y="712794"/>
                  </a:lnTo>
                  <a:lnTo>
                    <a:pt x="1594480" y="721028"/>
                  </a:lnTo>
                  <a:lnTo>
                    <a:pt x="1590350" y="728629"/>
                  </a:lnTo>
                  <a:lnTo>
                    <a:pt x="1585268" y="736229"/>
                  </a:lnTo>
                  <a:lnTo>
                    <a:pt x="1582409" y="739396"/>
                  </a:lnTo>
                  <a:lnTo>
                    <a:pt x="1579550" y="742880"/>
                  </a:lnTo>
                  <a:lnTo>
                    <a:pt x="1576373" y="746047"/>
                  </a:lnTo>
                  <a:lnTo>
                    <a:pt x="1572879" y="749531"/>
                  </a:lnTo>
                  <a:lnTo>
                    <a:pt x="1569384" y="752381"/>
                  </a:lnTo>
                  <a:lnTo>
                    <a:pt x="1565572" y="755231"/>
                  </a:lnTo>
                  <a:lnTo>
                    <a:pt x="1297460" y="948099"/>
                  </a:lnTo>
                  <a:lnTo>
                    <a:pt x="1293012" y="951266"/>
                  </a:lnTo>
                  <a:lnTo>
                    <a:pt x="1288247" y="953799"/>
                  </a:lnTo>
                  <a:lnTo>
                    <a:pt x="1283164" y="956333"/>
                  </a:lnTo>
                  <a:lnTo>
                    <a:pt x="1278399" y="958550"/>
                  </a:lnTo>
                  <a:lnTo>
                    <a:pt x="1273634" y="960450"/>
                  </a:lnTo>
                  <a:lnTo>
                    <a:pt x="1268869" y="962033"/>
                  </a:lnTo>
                  <a:lnTo>
                    <a:pt x="1263469" y="962983"/>
                  </a:lnTo>
                  <a:lnTo>
                    <a:pt x="1258386" y="964250"/>
                  </a:lnTo>
                  <a:lnTo>
                    <a:pt x="1253304" y="964884"/>
                  </a:lnTo>
                  <a:lnTo>
                    <a:pt x="1247903" y="965200"/>
                  </a:lnTo>
                  <a:lnTo>
                    <a:pt x="1242820" y="965200"/>
                  </a:lnTo>
                  <a:lnTo>
                    <a:pt x="1237102" y="964884"/>
                  </a:lnTo>
                  <a:lnTo>
                    <a:pt x="1232020" y="964567"/>
                  </a:lnTo>
                  <a:lnTo>
                    <a:pt x="1226937" y="963617"/>
                  </a:lnTo>
                  <a:lnTo>
                    <a:pt x="1221537" y="962667"/>
                  </a:lnTo>
                  <a:lnTo>
                    <a:pt x="1216454" y="961083"/>
                  </a:lnTo>
                  <a:lnTo>
                    <a:pt x="1006475" y="894894"/>
                  </a:lnTo>
                  <a:lnTo>
                    <a:pt x="1009652" y="885393"/>
                  </a:lnTo>
                  <a:lnTo>
                    <a:pt x="1013464" y="875259"/>
                  </a:lnTo>
                  <a:lnTo>
                    <a:pt x="1017911" y="862591"/>
                  </a:lnTo>
                  <a:lnTo>
                    <a:pt x="1022676" y="847706"/>
                  </a:lnTo>
                  <a:lnTo>
                    <a:pt x="1027123" y="832188"/>
                  </a:lnTo>
                  <a:lnTo>
                    <a:pt x="1029029" y="824271"/>
                  </a:lnTo>
                  <a:lnTo>
                    <a:pt x="1030935" y="816353"/>
                  </a:lnTo>
                  <a:lnTo>
                    <a:pt x="1031888" y="808753"/>
                  </a:lnTo>
                  <a:lnTo>
                    <a:pt x="1033159" y="801469"/>
                  </a:lnTo>
                  <a:lnTo>
                    <a:pt x="1033794" y="793868"/>
                  </a:lnTo>
                  <a:lnTo>
                    <a:pt x="1033794" y="786584"/>
                  </a:lnTo>
                  <a:lnTo>
                    <a:pt x="1033794" y="778666"/>
                  </a:lnTo>
                  <a:lnTo>
                    <a:pt x="1033477" y="770749"/>
                  </a:lnTo>
                  <a:lnTo>
                    <a:pt x="1032841" y="762832"/>
                  </a:lnTo>
                  <a:lnTo>
                    <a:pt x="1031888" y="755548"/>
                  </a:lnTo>
                  <a:lnTo>
                    <a:pt x="1029665" y="740980"/>
                  </a:lnTo>
                  <a:lnTo>
                    <a:pt x="1027441" y="727995"/>
                  </a:lnTo>
                  <a:lnTo>
                    <a:pt x="1025217" y="718178"/>
                  </a:lnTo>
                  <a:lnTo>
                    <a:pt x="1022994" y="708994"/>
                  </a:lnTo>
                  <a:lnTo>
                    <a:pt x="1227572" y="773599"/>
                  </a:lnTo>
                  <a:lnTo>
                    <a:pt x="1458835" y="607651"/>
                  </a:lnTo>
                  <a:lnTo>
                    <a:pt x="1462965" y="605118"/>
                  </a:lnTo>
                  <a:lnTo>
                    <a:pt x="1467095" y="602268"/>
                  </a:lnTo>
                  <a:lnTo>
                    <a:pt x="1470589" y="600051"/>
                  </a:lnTo>
                  <a:lnTo>
                    <a:pt x="1474719" y="598467"/>
                  </a:lnTo>
                  <a:lnTo>
                    <a:pt x="1479166" y="596567"/>
                  </a:lnTo>
                  <a:lnTo>
                    <a:pt x="1483296" y="594984"/>
                  </a:lnTo>
                  <a:lnTo>
                    <a:pt x="1491873" y="592767"/>
                  </a:lnTo>
                  <a:lnTo>
                    <a:pt x="1500768" y="591183"/>
                  </a:lnTo>
                  <a:lnTo>
                    <a:pt x="1509345" y="590550"/>
                  </a:lnTo>
                  <a:close/>
                  <a:moveTo>
                    <a:pt x="690596" y="539750"/>
                  </a:moveTo>
                  <a:lnTo>
                    <a:pt x="691548" y="539750"/>
                  </a:lnTo>
                  <a:lnTo>
                    <a:pt x="693769" y="540067"/>
                  </a:lnTo>
                  <a:lnTo>
                    <a:pt x="702016" y="540702"/>
                  </a:lnTo>
                  <a:lnTo>
                    <a:pt x="727394" y="541020"/>
                  </a:lnTo>
                  <a:lnTo>
                    <a:pt x="757531" y="541655"/>
                  </a:lnTo>
                  <a:lnTo>
                    <a:pt x="770854" y="541972"/>
                  </a:lnTo>
                  <a:lnTo>
                    <a:pt x="781640" y="543242"/>
                  </a:lnTo>
                  <a:lnTo>
                    <a:pt x="781957" y="543242"/>
                  </a:lnTo>
                  <a:lnTo>
                    <a:pt x="785763" y="546734"/>
                  </a:lnTo>
                  <a:lnTo>
                    <a:pt x="789887" y="552130"/>
                  </a:lnTo>
                  <a:lnTo>
                    <a:pt x="794646" y="558479"/>
                  </a:lnTo>
                  <a:lnTo>
                    <a:pt x="799404" y="566415"/>
                  </a:lnTo>
                  <a:lnTo>
                    <a:pt x="804797" y="576573"/>
                  </a:lnTo>
                  <a:lnTo>
                    <a:pt x="809872" y="588001"/>
                  </a:lnTo>
                  <a:lnTo>
                    <a:pt x="812093" y="594668"/>
                  </a:lnTo>
                  <a:lnTo>
                    <a:pt x="814631" y="602286"/>
                  </a:lnTo>
                  <a:lnTo>
                    <a:pt x="817169" y="609905"/>
                  </a:lnTo>
                  <a:lnTo>
                    <a:pt x="820024" y="618476"/>
                  </a:lnTo>
                  <a:lnTo>
                    <a:pt x="822244" y="627364"/>
                  </a:lnTo>
                  <a:lnTo>
                    <a:pt x="824465" y="637205"/>
                  </a:lnTo>
                  <a:lnTo>
                    <a:pt x="826685" y="647681"/>
                  </a:lnTo>
                  <a:lnTo>
                    <a:pt x="828906" y="658791"/>
                  </a:lnTo>
                  <a:lnTo>
                    <a:pt x="830809" y="670537"/>
                  </a:lnTo>
                  <a:lnTo>
                    <a:pt x="832395" y="683235"/>
                  </a:lnTo>
                  <a:lnTo>
                    <a:pt x="834299" y="696567"/>
                  </a:lnTo>
                  <a:lnTo>
                    <a:pt x="835885" y="710535"/>
                  </a:lnTo>
                  <a:lnTo>
                    <a:pt x="836836" y="725454"/>
                  </a:lnTo>
                  <a:lnTo>
                    <a:pt x="838105" y="741644"/>
                  </a:lnTo>
                  <a:lnTo>
                    <a:pt x="839057" y="757834"/>
                  </a:lnTo>
                  <a:lnTo>
                    <a:pt x="840009" y="775611"/>
                  </a:lnTo>
                  <a:lnTo>
                    <a:pt x="840326" y="794022"/>
                  </a:lnTo>
                  <a:lnTo>
                    <a:pt x="840643" y="813069"/>
                  </a:lnTo>
                  <a:lnTo>
                    <a:pt x="840326" y="833703"/>
                  </a:lnTo>
                  <a:lnTo>
                    <a:pt x="840326" y="854972"/>
                  </a:lnTo>
                  <a:lnTo>
                    <a:pt x="844767" y="839735"/>
                  </a:lnTo>
                  <a:lnTo>
                    <a:pt x="849208" y="824497"/>
                  </a:lnTo>
                  <a:lnTo>
                    <a:pt x="857456" y="794975"/>
                  </a:lnTo>
                  <a:lnTo>
                    <a:pt x="864435" y="767992"/>
                  </a:lnTo>
                  <a:lnTo>
                    <a:pt x="870145" y="742914"/>
                  </a:lnTo>
                  <a:lnTo>
                    <a:pt x="878710" y="705456"/>
                  </a:lnTo>
                  <a:lnTo>
                    <a:pt x="881248" y="694028"/>
                  </a:lnTo>
                  <a:lnTo>
                    <a:pt x="882517" y="688314"/>
                  </a:lnTo>
                  <a:lnTo>
                    <a:pt x="878076" y="679425"/>
                  </a:lnTo>
                  <a:lnTo>
                    <a:pt x="874586" y="670854"/>
                  </a:lnTo>
                  <a:lnTo>
                    <a:pt x="871097" y="663236"/>
                  </a:lnTo>
                  <a:lnTo>
                    <a:pt x="868559" y="655617"/>
                  </a:lnTo>
                  <a:lnTo>
                    <a:pt x="864752" y="644506"/>
                  </a:lnTo>
                  <a:lnTo>
                    <a:pt x="863801" y="640380"/>
                  </a:lnTo>
                  <a:lnTo>
                    <a:pt x="867290" y="637205"/>
                  </a:lnTo>
                  <a:lnTo>
                    <a:pt x="876489" y="629269"/>
                  </a:lnTo>
                  <a:lnTo>
                    <a:pt x="881882" y="624507"/>
                  </a:lnTo>
                  <a:lnTo>
                    <a:pt x="888227" y="619746"/>
                  </a:lnTo>
                  <a:lnTo>
                    <a:pt x="894571" y="615619"/>
                  </a:lnTo>
                  <a:lnTo>
                    <a:pt x="900598" y="611810"/>
                  </a:lnTo>
                  <a:lnTo>
                    <a:pt x="921535" y="619746"/>
                  </a:lnTo>
                  <a:lnTo>
                    <a:pt x="939300" y="659426"/>
                  </a:lnTo>
                  <a:lnTo>
                    <a:pt x="934224" y="671172"/>
                  </a:lnTo>
                  <a:lnTo>
                    <a:pt x="928514" y="683235"/>
                  </a:lnTo>
                  <a:lnTo>
                    <a:pt x="922487" y="695932"/>
                  </a:lnTo>
                  <a:lnTo>
                    <a:pt x="923439" y="707043"/>
                  </a:lnTo>
                  <a:lnTo>
                    <a:pt x="924073" y="720693"/>
                  </a:lnTo>
                  <a:lnTo>
                    <a:pt x="924708" y="736248"/>
                  </a:lnTo>
                  <a:lnTo>
                    <a:pt x="924073" y="753390"/>
                  </a:lnTo>
                  <a:lnTo>
                    <a:pt x="923439" y="790213"/>
                  </a:lnTo>
                  <a:lnTo>
                    <a:pt x="921852" y="827354"/>
                  </a:lnTo>
                  <a:lnTo>
                    <a:pt x="920266" y="862273"/>
                  </a:lnTo>
                  <a:lnTo>
                    <a:pt x="918680" y="891161"/>
                  </a:lnTo>
                  <a:lnTo>
                    <a:pt x="916777" y="918461"/>
                  </a:lnTo>
                  <a:lnTo>
                    <a:pt x="918680" y="913382"/>
                  </a:lnTo>
                  <a:lnTo>
                    <a:pt x="923756" y="899097"/>
                  </a:lnTo>
                  <a:lnTo>
                    <a:pt x="927245" y="888621"/>
                  </a:lnTo>
                  <a:lnTo>
                    <a:pt x="931369" y="876241"/>
                  </a:lnTo>
                  <a:lnTo>
                    <a:pt x="935493" y="862273"/>
                  </a:lnTo>
                  <a:lnTo>
                    <a:pt x="939934" y="846401"/>
                  </a:lnTo>
                  <a:lnTo>
                    <a:pt x="943741" y="828307"/>
                  </a:lnTo>
                  <a:lnTo>
                    <a:pt x="947865" y="809260"/>
                  </a:lnTo>
                  <a:lnTo>
                    <a:pt x="951672" y="788626"/>
                  </a:lnTo>
                  <a:lnTo>
                    <a:pt x="955161" y="766722"/>
                  </a:lnTo>
                  <a:lnTo>
                    <a:pt x="957699" y="743866"/>
                  </a:lnTo>
                  <a:lnTo>
                    <a:pt x="958650" y="731486"/>
                  </a:lnTo>
                  <a:lnTo>
                    <a:pt x="959919" y="719106"/>
                  </a:lnTo>
                  <a:lnTo>
                    <a:pt x="960554" y="707043"/>
                  </a:lnTo>
                  <a:lnTo>
                    <a:pt x="960871" y="694345"/>
                  </a:lnTo>
                  <a:lnTo>
                    <a:pt x="961188" y="681330"/>
                  </a:lnTo>
                  <a:lnTo>
                    <a:pt x="961188" y="668315"/>
                  </a:lnTo>
                  <a:lnTo>
                    <a:pt x="969119" y="649268"/>
                  </a:lnTo>
                  <a:lnTo>
                    <a:pt x="970705" y="651173"/>
                  </a:lnTo>
                  <a:lnTo>
                    <a:pt x="973877" y="656887"/>
                  </a:lnTo>
                  <a:lnTo>
                    <a:pt x="976098" y="661331"/>
                  </a:lnTo>
                  <a:lnTo>
                    <a:pt x="978636" y="666727"/>
                  </a:lnTo>
                  <a:lnTo>
                    <a:pt x="981808" y="673076"/>
                  </a:lnTo>
                  <a:lnTo>
                    <a:pt x="984663" y="681012"/>
                  </a:lnTo>
                  <a:lnTo>
                    <a:pt x="988152" y="690218"/>
                  </a:lnTo>
                  <a:lnTo>
                    <a:pt x="991007" y="700377"/>
                  </a:lnTo>
                  <a:lnTo>
                    <a:pt x="993862" y="712122"/>
                  </a:lnTo>
                  <a:lnTo>
                    <a:pt x="997035" y="724820"/>
                  </a:lnTo>
                  <a:lnTo>
                    <a:pt x="999572" y="739422"/>
                  </a:lnTo>
                  <a:lnTo>
                    <a:pt x="1002110" y="754977"/>
                  </a:lnTo>
                  <a:lnTo>
                    <a:pt x="1004013" y="772436"/>
                  </a:lnTo>
                  <a:lnTo>
                    <a:pt x="1005600" y="790848"/>
                  </a:lnTo>
                  <a:lnTo>
                    <a:pt x="1005282" y="796244"/>
                  </a:lnTo>
                  <a:lnTo>
                    <a:pt x="1004331" y="801958"/>
                  </a:lnTo>
                  <a:lnTo>
                    <a:pt x="1003062" y="809260"/>
                  </a:lnTo>
                  <a:lnTo>
                    <a:pt x="1000841" y="817196"/>
                  </a:lnTo>
                  <a:lnTo>
                    <a:pt x="997669" y="826085"/>
                  </a:lnTo>
                  <a:lnTo>
                    <a:pt x="994497" y="836243"/>
                  </a:lnTo>
                  <a:lnTo>
                    <a:pt x="985932" y="858781"/>
                  </a:lnTo>
                  <a:lnTo>
                    <a:pt x="964043" y="914969"/>
                  </a:lnTo>
                  <a:lnTo>
                    <a:pt x="951037" y="948301"/>
                  </a:lnTo>
                  <a:lnTo>
                    <a:pt x="937079" y="985442"/>
                  </a:lnTo>
                  <a:lnTo>
                    <a:pt x="922804" y="1025757"/>
                  </a:lnTo>
                  <a:lnTo>
                    <a:pt x="915825" y="1047026"/>
                  </a:lnTo>
                  <a:lnTo>
                    <a:pt x="908212" y="1068929"/>
                  </a:lnTo>
                  <a:lnTo>
                    <a:pt x="901233" y="1091785"/>
                  </a:lnTo>
                  <a:lnTo>
                    <a:pt x="894254" y="1115594"/>
                  </a:lnTo>
                  <a:lnTo>
                    <a:pt x="886958" y="1139719"/>
                  </a:lnTo>
                  <a:lnTo>
                    <a:pt x="880296" y="1165115"/>
                  </a:lnTo>
                  <a:lnTo>
                    <a:pt x="873634" y="1190510"/>
                  </a:lnTo>
                  <a:lnTo>
                    <a:pt x="867290" y="1217493"/>
                  </a:lnTo>
                  <a:lnTo>
                    <a:pt x="861580" y="1244476"/>
                  </a:lnTo>
                  <a:lnTo>
                    <a:pt x="855553" y="1272728"/>
                  </a:lnTo>
                  <a:lnTo>
                    <a:pt x="850477" y="1301298"/>
                  </a:lnTo>
                  <a:lnTo>
                    <a:pt x="845402" y="1330821"/>
                  </a:lnTo>
                  <a:lnTo>
                    <a:pt x="840960" y="1360343"/>
                  </a:lnTo>
                  <a:lnTo>
                    <a:pt x="836836" y="1391135"/>
                  </a:lnTo>
                  <a:lnTo>
                    <a:pt x="874586" y="1434307"/>
                  </a:lnTo>
                  <a:lnTo>
                    <a:pt x="949768" y="1522239"/>
                  </a:lnTo>
                  <a:lnTo>
                    <a:pt x="990373" y="1569856"/>
                  </a:lnTo>
                  <a:lnTo>
                    <a:pt x="1026219" y="1613028"/>
                  </a:lnTo>
                  <a:lnTo>
                    <a:pt x="1041129" y="1631122"/>
                  </a:lnTo>
                  <a:lnTo>
                    <a:pt x="1053500" y="1646042"/>
                  </a:lnTo>
                  <a:lnTo>
                    <a:pt x="1062065" y="1657470"/>
                  </a:lnTo>
                  <a:lnTo>
                    <a:pt x="1066824" y="1664137"/>
                  </a:lnTo>
                  <a:lnTo>
                    <a:pt x="1071582" y="1671755"/>
                  </a:lnTo>
                  <a:lnTo>
                    <a:pt x="1077292" y="1680326"/>
                  </a:lnTo>
                  <a:lnTo>
                    <a:pt x="1080147" y="1685088"/>
                  </a:lnTo>
                  <a:lnTo>
                    <a:pt x="1083002" y="1689850"/>
                  </a:lnTo>
                  <a:lnTo>
                    <a:pt x="1085540" y="1695564"/>
                  </a:lnTo>
                  <a:lnTo>
                    <a:pt x="1088395" y="1701913"/>
                  </a:lnTo>
                  <a:lnTo>
                    <a:pt x="1090616" y="1708579"/>
                  </a:lnTo>
                  <a:lnTo>
                    <a:pt x="1091884" y="1715880"/>
                  </a:lnTo>
                  <a:lnTo>
                    <a:pt x="1093471" y="1724134"/>
                  </a:lnTo>
                  <a:lnTo>
                    <a:pt x="1093788" y="1733022"/>
                  </a:lnTo>
                  <a:lnTo>
                    <a:pt x="1093788" y="1742545"/>
                  </a:lnTo>
                  <a:lnTo>
                    <a:pt x="1092836" y="1753021"/>
                  </a:lnTo>
                  <a:lnTo>
                    <a:pt x="1090933" y="1765084"/>
                  </a:lnTo>
                  <a:lnTo>
                    <a:pt x="1087761" y="1777147"/>
                  </a:lnTo>
                  <a:lnTo>
                    <a:pt x="1086809" y="1785083"/>
                  </a:lnTo>
                  <a:lnTo>
                    <a:pt x="1084271" y="1801272"/>
                  </a:lnTo>
                  <a:lnTo>
                    <a:pt x="1076340" y="1854920"/>
                  </a:lnTo>
                  <a:lnTo>
                    <a:pt x="1054452" y="2009516"/>
                  </a:lnTo>
                  <a:lnTo>
                    <a:pt x="1023681" y="2230139"/>
                  </a:lnTo>
                  <a:lnTo>
                    <a:pt x="1022730" y="2236488"/>
                  </a:lnTo>
                  <a:lnTo>
                    <a:pt x="1021461" y="2242520"/>
                  </a:lnTo>
                  <a:lnTo>
                    <a:pt x="1019875" y="2248551"/>
                  </a:lnTo>
                  <a:lnTo>
                    <a:pt x="1018289" y="2254582"/>
                  </a:lnTo>
                  <a:lnTo>
                    <a:pt x="1015751" y="2259979"/>
                  </a:lnTo>
                  <a:lnTo>
                    <a:pt x="1013530" y="2265693"/>
                  </a:lnTo>
                  <a:lnTo>
                    <a:pt x="1011310" y="2271407"/>
                  </a:lnTo>
                  <a:lnTo>
                    <a:pt x="1008455" y="2276486"/>
                  </a:lnTo>
                  <a:lnTo>
                    <a:pt x="1005917" y="2281248"/>
                  </a:lnTo>
                  <a:lnTo>
                    <a:pt x="1002427" y="2286009"/>
                  </a:lnTo>
                  <a:lnTo>
                    <a:pt x="999255" y="2291088"/>
                  </a:lnTo>
                  <a:lnTo>
                    <a:pt x="995766" y="2295533"/>
                  </a:lnTo>
                  <a:lnTo>
                    <a:pt x="992276" y="2299659"/>
                  </a:lnTo>
                  <a:lnTo>
                    <a:pt x="988470" y="2303469"/>
                  </a:lnTo>
                  <a:lnTo>
                    <a:pt x="984346" y="2307278"/>
                  </a:lnTo>
                  <a:lnTo>
                    <a:pt x="980222" y="2311087"/>
                  </a:lnTo>
                  <a:lnTo>
                    <a:pt x="975781" y="2314262"/>
                  </a:lnTo>
                  <a:lnTo>
                    <a:pt x="971339" y="2317436"/>
                  </a:lnTo>
                  <a:lnTo>
                    <a:pt x="966581" y="2320293"/>
                  </a:lnTo>
                  <a:lnTo>
                    <a:pt x="961823" y="2322833"/>
                  </a:lnTo>
                  <a:lnTo>
                    <a:pt x="956747" y="2325372"/>
                  </a:lnTo>
                  <a:lnTo>
                    <a:pt x="951989" y="2327277"/>
                  </a:lnTo>
                  <a:lnTo>
                    <a:pt x="946913" y="2329182"/>
                  </a:lnTo>
                  <a:lnTo>
                    <a:pt x="941203" y="2331086"/>
                  </a:lnTo>
                  <a:lnTo>
                    <a:pt x="936128" y="2332674"/>
                  </a:lnTo>
                  <a:lnTo>
                    <a:pt x="930418" y="2333309"/>
                  </a:lnTo>
                  <a:lnTo>
                    <a:pt x="925025" y="2334578"/>
                  </a:lnTo>
                  <a:lnTo>
                    <a:pt x="919315" y="2334896"/>
                  </a:lnTo>
                  <a:lnTo>
                    <a:pt x="913605" y="2335213"/>
                  </a:lnTo>
                  <a:lnTo>
                    <a:pt x="907577" y="2335213"/>
                  </a:lnTo>
                  <a:lnTo>
                    <a:pt x="901550" y="2334896"/>
                  </a:lnTo>
                  <a:lnTo>
                    <a:pt x="895523" y="2333943"/>
                  </a:lnTo>
                  <a:lnTo>
                    <a:pt x="889813" y="2333309"/>
                  </a:lnTo>
                  <a:lnTo>
                    <a:pt x="883786" y="2332356"/>
                  </a:lnTo>
                  <a:lnTo>
                    <a:pt x="878076" y="2330769"/>
                  </a:lnTo>
                  <a:lnTo>
                    <a:pt x="872683" y="2328864"/>
                  </a:lnTo>
                  <a:lnTo>
                    <a:pt x="867290" y="2326642"/>
                  </a:lnTo>
                  <a:lnTo>
                    <a:pt x="862214" y="2324420"/>
                  </a:lnTo>
                  <a:lnTo>
                    <a:pt x="857456" y="2321881"/>
                  </a:lnTo>
                  <a:lnTo>
                    <a:pt x="852698" y="2319341"/>
                  </a:lnTo>
                  <a:lnTo>
                    <a:pt x="848257" y="2316167"/>
                  </a:lnTo>
                  <a:lnTo>
                    <a:pt x="843815" y="2312992"/>
                  </a:lnTo>
                  <a:lnTo>
                    <a:pt x="839692" y="2309183"/>
                  </a:lnTo>
                  <a:lnTo>
                    <a:pt x="835568" y="2305373"/>
                  </a:lnTo>
                  <a:lnTo>
                    <a:pt x="831761" y="2301882"/>
                  </a:lnTo>
                  <a:lnTo>
                    <a:pt x="827954" y="2297755"/>
                  </a:lnTo>
                  <a:lnTo>
                    <a:pt x="824782" y="2293311"/>
                  </a:lnTo>
                  <a:lnTo>
                    <a:pt x="821293" y="2288866"/>
                  </a:lnTo>
                  <a:lnTo>
                    <a:pt x="818755" y="2283787"/>
                  </a:lnTo>
                  <a:lnTo>
                    <a:pt x="815900" y="2279026"/>
                  </a:lnTo>
                  <a:lnTo>
                    <a:pt x="813362" y="2274264"/>
                  </a:lnTo>
                  <a:lnTo>
                    <a:pt x="811141" y="2269185"/>
                  </a:lnTo>
                  <a:lnTo>
                    <a:pt x="809238" y="2263471"/>
                  </a:lnTo>
                  <a:lnTo>
                    <a:pt x="807335" y="2258392"/>
                  </a:lnTo>
                  <a:lnTo>
                    <a:pt x="805749" y="2252678"/>
                  </a:lnTo>
                  <a:lnTo>
                    <a:pt x="804162" y="2246646"/>
                  </a:lnTo>
                  <a:lnTo>
                    <a:pt x="803211" y="2241250"/>
                  </a:lnTo>
                  <a:lnTo>
                    <a:pt x="802576" y="2234901"/>
                  </a:lnTo>
                  <a:lnTo>
                    <a:pt x="801942" y="2228869"/>
                  </a:lnTo>
                  <a:lnTo>
                    <a:pt x="801625" y="2222838"/>
                  </a:lnTo>
                  <a:lnTo>
                    <a:pt x="801625" y="2216807"/>
                  </a:lnTo>
                  <a:lnTo>
                    <a:pt x="801942" y="2210458"/>
                  </a:lnTo>
                  <a:lnTo>
                    <a:pt x="802576" y="2204109"/>
                  </a:lnTo>
                  <a:lnTo>
                    <a:pt x="803211" y="2197443"/>
                  </a:lnTo>
                  <a:lnTo>
                    <a:pt x="833981" y="1990152"/>
                  </a:lnTo>
                  <a:lnTo>
                    <a:pt x="855235" y="1846032"/>
                  </a:lnTo>
                  <a:lnTo>
                    <a:pt x="861897" y="1797146"/>
                  </a:lnTo>
                  <a:lnTo>
                    <a:pt x="863801" y="1783178"/>
                  </a:lnTo>
                  <a:lnTo>
                    <a:pt x="864435" y="1777147"/>
                  </a:lnTo>
                  <a:lnTo>
                    <a:pt x="861897" y="1774290"/>
                  </a:lnTo>
                  <a:lnTo>
                    <a:pt x="855553" y="1767623"/>
                  </a:lnTo>
                  <a:lnTo>
                    <a:pt x="833030" y="1744133"/>
                  </a:lnTo>
                  <a:lnTo>
                    <a:pt x="763558" y="1673343"/>
                  </a:lnTo>
                  <a:lnTo>
                    <a:pt x="687424" y="1595886"/>
                  </a:lnTo>
                  <a:lnTo>
                    <a:pt x="657288" y="1564777"/>
                  </a:lnTo>
                  <a:lnTo>
                    <a:pt x="637620" y="1543825"/>
                  </a:lnTo>
                  <a:lnTo>
                    <a:pt x="624931" y="1537159"/>
                  </a:lnTo>
                  <a:lnTo>
                    <a:pt x="612876" y="1530175"/>
                  </a:lnTo>
                  <a:lnTo>
                    <a:pt x="600822" y="1523192"/>
                  </a:lnTo>
                  <a:lnTo>
                    <a:pt x="589719" y="1516208"/>
                  </a:lnTo>
                  <a:lnTo>
                    <a:pt x="578933" y="1508907"/>
                  </a:lnTo>
                  <a:lnTo>
                    <a:pt x="569100" y="1501605"/>
                  </a:lnTo>
                  <a:lnTo>
                    <a:pt x="559266" y="1494622"/>
                  </a:lnTo>
                  <a:lnTo>
                    <a:pt x="550383" y="1487003"/>
                  </a:lnTo>
                  <a:lnTo>
                    <a:pt x="541818" y="1480019"/>
                  </a:lnTo>
                  <a:lnTo>
                    <a:pt x="533570" y="1472718"/>
                  </a:lnTo>
                  <a:lnTo>
                    <a:pt x="525957" y="1465099"/>
                  </a:lnTo>
                  <a:lnTo>
                    <a:pt x="518978" y="1458116"/>
                  </a:lnTo>
                  <a:lnTo>
                    <a:pt x="511682" y="1451132"/>
                  </a:lnTo>
                  <a:lnTo>
                    <a:pt x="505655" y="1444148"/>
                  </a:lnTo>
                  <a:lnTo>
                    <a:pt x="499945" y="1436847"/>
                  </a:lnTo>
                  <a:lnTo>
                    <a:pt x="494235" y="1430181"/>
                  </a:lnTo>
                  <a:lnTo>
                    <a:pt x="489159" y="1423514"/>
                  </a:lnTo>
                  <a:lnTo>
                    <a:pt x="484718" y="1416848"/>
                  </a:lnTo>
                  <a:lnTo>
                    <a:pt x="480277" y="1410499"/>
                  </a:lnTo>
                  <a:lnTo>
                    <a:pt x="476470" y="1404150"/>
                  </a:lnTo>
                  <a:lnTo>
                    <a:pt x="473298" y="1397801"/>
                  </a:lnTo>
                  <a:lnTo>
                    <a:pt x="469808" y="1392405"/>
                  </a:lnTo>
                  <a:lnTo>
                    <a:pt x="464733" y="1381294"/>
                  </a:lnTo>
                  <a:lnTo>
                    <a:pt x="460926" y="1371453"/>
                  </a:lnTo>
                  <a:lnTo>
                    <a:pt x="458706" y="1362565"/>
                  </a:lnTo>
                  <a:lnTo>
                    <a:pt x="457754" y="1359073"/>
                  </a:lnTo>
                  <a:lnTo>
                    <a:pt x="457119" y="1355264"/>
                  </a:lnTo>
                  <a:lnTo>
                    <a:pt x="457119" y="1352089"/>
                  </a:lnTo>
                  <a:lnTo>
                    <a:pt x="457119" y="1349550"/>
                  </a:lnTo>
                  <a:lnTo>
                    <a:pt x="456802" y="1347010"/>
                  </a:lnTo>
                  <a:lnTo>
                    <a:pt x="456168" y="1344788"/>
                  </a:lnTo>
                  <a:lnTo>
                    <a:pt x="454264" y="1342566"/>
                  </a:lnTo>
                  <a:lnTo>
                    <a:pt x="452361" y="1340344"/>
                  </a:lnTo>
                  <a:lnTo>
                    <a:pt x="449823" y="1338439"/>
                  </a:lnTo>
                  <a:lnTo>
                    <a:pt x="446968" y="1336217"/>
                  </a:lnTo>
                  <a:lnTo>
                    <a:pt x="440624" y="1332408"/>
                  </a:lnTo>
                  <a:lnTo>
                    <a:pt x="434279" y="1328598"/>
                  </a:lnTo>
                  <a:lnTo>
                    <a:pt x="431107" y="1326376"/>
                  </a:lnTo>
                  <a:lnTo>
                    <a:pt x="428887" y="1324472"/>
                  </a:lnTo>
                  <a:lnTo>
                    <a:pt x="426666" y="1322250"/>
                  </a:lnTo>
                  <a:lnTo>
                    <a:pt x="425397" y="1319393"/>
                  </a:lnTo>
                  <a:lnTo>
                    <a:pt x="424128" y="1317170"/>
                  </a:lnTo>
                  <a:lnTo>
                    <a:pt x="424128" y="1314631"/>
                  </a:lnTo>
                  <a:lnTo>
                    <a:pt x="425714" y="1302568"/>
                  </a:lnTo>
                  <a:lnTo>
                    <a:pt x="427618" y="1289553"/>
                  </a:lnTo>
                  <a:lnTo>
                    <a:pt x="429521" y="1275268"/>
                  </a:lnTo>
                  <a:lnTo>
                    <a:pt x="432059" y="1260983"/>
                  </a:lnTo>
                  <a:lnTo>
                    <a:pt x="438086" y="1229873"/>
                  </a:lnTo>
                  <a:lnTo>
                    <a:pt x="445382" y="1196542"/>
                  </a:lnTo>
                  <a:lnTo>
                    <a:pt x="453313" y="1161623"/>
                  </a:lnTo>
                  <a:lnTo>
                    <a:pt x="462195" y="1125117"/>
                  </a:lnTo>
                  <a:lnTo>
                    <a:pt x="471712" y="1087658"/>
                  </a:lnTo>
                  <a:lnTo>
                    <a:pt x="481229" y="1049883"/>
                  </a:lnTo>
                  <a:lnTo>
                    <a:pt x="501531" y="974014"/>
                  </a:lnTo>
                  <a:lnTo>
                    <a:pt x="521199" y="901001"/>
                  </a:lnTo>
                  <a:lnTo>
                    <a:pt x="538963" y="833386"/>
                  </a:lnTo>
                  <a:lnTo>
                    <a:pt x="546577" y="803228"/>
                  </a:lnTo>
                  <a:lnTo>
                    <a:pt x="553238" y="775293"/>
                  </a:lnTo>
                  <a:lnTo>
                    <a:pt x="622710" y="754659"/>
                  </a:lnTo>
                  <a:lnTo>
                    <a:pt x="591305" y="753072"/>
                  </a:lnTo>
                  <a:lnTo>
                    <a:pt x="520881" y="750215"/>
                  </a:lnTo>
                  <a:lnTo>
                    <a:pt x="482497" y="748628"/>
                  </a:lnTo>
                  <a:lnTo>
                    <a:pt x="448554" y="747358"/>
                  </a:lnTo>
                  <a:lnTo>
                    <a:pt x="423494" y="747041"/>
                  </a:lnTo>
                  <a:lnTo>
                    <a:pt x="415563" y="747358"/>
                  </a:lnTo>
                  <a:lnTo>
                    <a:pt x="411439" y="747993"/>
                  </a:lnTo>
                  <a:lnTo>
                    <a:pt x="409853" y="748628"/>
                  </a:lnTo>
                  <a:lnTo>
                    <a:pt x="406364" y="750850"/>
                  </a:lnTo>
                  <a:lnTo>
                    <a:pt x="396847" y="757516"/>
                  </a:lnTo>
                  <a:lnTo>
                    <a:pt x="382889" y="767992"/>
                  </a:lnTo>
                  <a:lnTo>
                    <a:pt x="366393" y="781007"/>
                  </a:lnTo>
                  <a:lnTo>
                    <a:pt x="325472" y="812752"/>
                  </a:lnTo>
                  <a:lnTo>
                    <a:pt x="279791" y="849258"/>
                  </a:lnTo>
                  <a:lnTo>
                    <a:pt x="195093" y="917826"/>
                  </a:lnTo>
                  <a:lnTo>
                    <a:pt x="154805" y="951158"/>
                  </a:lnTo>
                  <a:lnTo>
                    <a:pt x="154488" y="951475"/>
                  </a:lnTo>
                  <a:lnTo>
                    <a:pt x="150681" y="954332"/>
                  </a:lnTo>
                  <a:lnTo>
                    <a:pt x="146875" y="957506"/>
                  </a:lnTo>
                  <a:lnTo>
                    <a:pt x="143068" y="960046"/>
                  </a:lnTo>
                  <a:lnTo>
                    <a:pt x="139261" y="962586"/>
                  </a:lnTo>
                  <a:lnTo>
                    <a:pt x="135454" y="964808"/>
                  </a:lnTo>
                  <a:lnTo>
                    <a:pt x="131013" y="966712"/>
                  </a:lnTo>
                  <a:lnTo>
                    <a:pt x="126889" y="968617"/>
                  </a:lnTo>
                  <a:lnTo>
                    <a:pt x="122766" y="969887"/>
                  </a:lnTo>
                  <a:lnTo>
                    <a:pt x="113883" y="972426"/>
                  </a:lnTo>
                  <a:lnTo>
                    <a:pt x="105318" y="974014"/>
                  </a:lnTo>
                  <a:lnTo>
                    <a:pt x="96436" y="975283"/>
                  </a:lnTo>
                  <a:lnTo>
                    <a:pt x="87554" y="974966"/>
                  </a:lnTo>
                  <a:lnTo>
                    <a:pt x="78671" y="974014"/>
                  </a:lnTo>
                  <a:lnTo>
                    <a:pt x="70106" y="972109"/>
                  </a:lnTo>
                  <a:lnTo>
                    <a:pt x="61541" y="969569"/>
                  </a:lnTo>
                  <a:lnTo>
                    <a:pt x="52976" y="966395"/>
                  </a:lnTo>
                  <a:lnTo>
                    <a:pt x="48852" y="964490"/>
                  </a:lnTo>
                  <a:lnTo>
                    <a:pt x="45363" y="962268"/>
                  </a:lnTo>
                  <a:lnTo>
                    <a:pt x="41239" y="959729"/>
                  </a:lnTo>
                  <a:lnTo>
                    <a:pt x="37432" y="956872"/>
                  </a:lnTo>
                  <a:lnTo>
                    <a:pt x="33626" y="954015"/>
                  </a:lnTo>
                  <a:lnTo>
                    <a:pt x="30453" y="951158"/>
                  </a:lnTo>
                  <a:lnTo>
                    <a:pt x="26647" y="947666"/>
                  </a:lnTo>
                  <a:lnTo>
                    <a:pt x="23792" y="944491"/>
                  </a:lnTo>
                  <a:lnTo>
                    <a:pt x="20302" y="940682"/>
                  </a:lnTo>
                  <a:lnTo>
                    <a:pt x="17764" y="936873"/>
                  </a:lnTo>
                  <a:lnTo>
                    <a:pt x="14909" y="933063"/>
                  </a:lnTo>
                  <a:lnTo>
                    <a:pt x="12689" y="929254"/>
                  </a:lnTo>
                  <a:lnTo>
                    <a:pt x="10468" y="925127"/>
                  </a:lnTo>
                  <a:lnTo>
                    <a:pt x="8248" y="921000"/>
                  </a:lnTo>
                  <a:lnTo>
                    <a:pt x="6662" y="916874"/>
                  </a:lnTo>
                  <a:lnTo>
                    <a:pt x="4758" y="912429"/>
                  </a:lnTo>
                  <a:lnTo>
                    <a:pt x="2538" y="903858"/>
                  </a:lnTo>
                  <a:lnTo>
                    <a:pt x="634" y="894970"/>
                  </a:lnTo>
                  <a:lnTo>
                    <a:pt x="0" y="886399"/>
                  </a:lnTo>
                  <a:lnTo>
                    <a:pt x="0" y="877511"/>
                  </a:lnTo>
                  <a:lnTo>
                    <a:pt x="952" y="868622"/>
                  </a:lnTo>
                  <a:lnTo>
                    <a:pt x="2538" y="859734"/>
                  </a:lnTo>
                  <a:lnTo>
                    <a:pt x="5075" y="851163"/>
                  </a:lnTo>
                  <a:lnTo>
                    <a:pt x="8882" y="842909"/>
                  </a:lnTo>
                  <a:lnTo>
                    <a:pt x="10785" y="838782"/>
                  </a:lnTo>
                  <a:lnTo>
                    <a:pt x="13006" y="834656"/>
                  </a:lnTo>
                  <a:lnTo>
                    <a:pt x="15544" y="831164"/>
                  </a:lnTo>
                  <a:lnTo>
                    <a:pt x="18082" y="827354"/>
                  </a:lnTo>
                  <a:lnTo>
                    <a:pt x="20937" y="823545"/>
                  </a:lnTo>
                  <a:lnTo>
                    <a:pt x="24109" y="820053"/>
                  </a:lnTo>
                  <a:lnTo>
                    <a:pt x="27281" y="816561"/>
                  </a:lnTo>
                  <a:lnTo>
                    <a:pt x="30771" y="813069"/>
                  </a:lnTo>
                  <a:lnTo>
                    <a:pt x="80575" y="775611"/>
                  </a:lnTo>
                  <a:lnTo>
                    <a:pt x="189700" y="694028"/>
                  </a:lnTo>
                  <a:lnTo>
                    <a:pt x="248386" y="650220"/>
                  </a:lnTo>
                  <a:lnTo>
                    <a:pt x="300094" y="612127"/>
                  </a:lnTo>
                  <a:lnTo>
                    <a:pt x="321348" y="596572"/>
                  </a:lnTo>
                  <a:lnTo>
                    <a:pt x="337843" y="585144"/>
                  </a:lnTo>
                  <a:lnTo>
                    <a:pt x="349263" y="577208"/>
                  </a:lnTo>
                  <a:lnTo>
                    <a:pt x="352436" y="574986"/>
                  </a:lnTo>
                  <a:lnTo>
                    <a:pt x="354022" y="574351"/>
                  </a:lnTo>
                  <a:lnTo>
                    <a:pt x="460926" y="562606"/>
                  </a:lnTo>
                  <a:lnTo>
                    <a:pt x="554190" y="552448"/>
                  </a:lnTo>
                  <a:lnTo>
                    <a:pt x="595112" y="548003"/>
                  </a:lnTo>
                  <a:lnTo>
                    <a:pt x="631275" y="544512"/>
                  </a:lnTo>
                  <a:lnTo>
                    <a:pt x="663315" y="541655"/>
                  </a:lnTo>
                  <a:lnTo>
                    <a:pt x="690596" y="539750"/>
                  </a:lnTo>
                  <a:close/>
                  <a:moveTo>
                    <a:pt x="912333" y="0"/>
                  </a:moveTo>
                  <a:lnTo>
                    <a:pt x="923772" y="0"/>
                  </a:lnTo>
                  <a:lnTo>
                    <a:pt x="935529" y="0"/>
                  </a:lnTo>
                  <a:lnTo>
                    <a:pt x="943791" y="636"/>
                  </a:lnTo>
                  <a:lnTo>
                    <a:pt x="952052" y="1908"/>
                  </a:lnTo>
                  <a:lnTo>
                    <a:pt x="960632" y="3817"/>
                  </a:lnTo>
                  <a:lnTo>
                    <a:pt x="969211" y="5407"/>
                  </a:lnTo>
                  <a:lnTo>
                    <a:pt x="977473" y="8270"/>
                  </a:lnTo>
                  <a:lnTo>
                    <a:pt x="986052" y="11451"/>
                  </a:lnTo>
                  <a:lnTo>
                    <a:pt x="993996" y="14949"/>
                  </a:lnTo>
                  <a:lnTo>
                    <a:pt x="1001940" y="19084"/>
                  </a:lnTo>
                  <a:lnTo>
                    <a:pt x="1010202" y="22901"/>
                  </a:lnTo>
                  <a:lnTo>
                    <a:pt x="1017828" y="27990"/>
                  </a:lnTo>
                  <a:lnTo>
                    <a:pt x="1025454" y="33080"/>
                  </a:lnTo>
                  <a:lnTo>
                    <a:pt x="1032762" y="39123"/>
                  </a:lnTo>
                  <a:lnTo>
                    <a:pt x="1039753" y="44848"/>
                  </a:lnTo>
                  <a:lnTo>
                    <a:pt x="1047061" y="51210"/>
                  </a:lnTo>
                  <a:lnTo>
                    <a:pt x="1053734" y="57889"/>
                  </a:lnTo>
                  <a:lnTo>
                    <a:pt x="1060407" y="65523"/>
                  </a:lnTo>
                  <a:lnTo>
                    <a:pt x="1066127" y="72839"/>
                  </a:lnTo>
                  <a:lnTo>
                    <a:pt x="1072164" y="80791"/>
                  </a:lnTo>
                  <a:lnTo>
                    <a:pt x="1077884" y="89061"/>
                  </a:lnTo>
                  <a:lnTo>
                    <a:pt x="1082968" y="97331"/>
                  </a:lnTo>
                  <a:lnTo>
                    <a:pt x="1087734" y="106555"/>
                  </a:lnTo>
                  <a:lnTo>
                    <a:pt x="1092183" y="115779"/>
                  </a:lnTo>
                  <a:lnTo>
                    <a:pt x="1096313" y="125003"/>
                  </a:lnTo>
                  <a:lnTo>
                    <a:pt x="1100127" y="134546"/>
                  </a:lnTo>
                  <a:lnTo>
                    <a:pt x="1103304" y="145042"/>
                  </a:lnTo>
                  <a:lnTo>
                    <a:pt x="1106164" y="155220"/>
                  </a:lnTo>
                  <a:lnTo>
                    <a:pt x="1108706" y="166035"/>
                  </a:lnTo>
                  <a:lnTo>
                    <a:pt x="1110612" y="176849"/>
                  </a:lnTo>
                  <a:lnTo>
                    <a:pt x="1111566" y="187982"/>
                  </a:lnTo>
                  <a:lnTo>
                    <a:pt x="1112519" y="199433"/>
                  </a:lnTo>
                  <a:lnTo>
                    <a:pt x="1112837" y="210883"/>
                  </a:lnTo>
                  <a:lnTo>
                    <a:pt x="1112519" y="222970"/>
                  </a:lnTo>
                  <a:lnTo>
                    <a:pt x="1110930" y="247144"/>
                  </a:lnTo>
                  <a:lnTo>
                    <a:pt x="1109024" y="271636"/>
                  </a:lnTo>
                  <a:lnTo>
                    <a:pt x="1106164" y="296764"/>
                  </a:lnTo>
                  <a:lnTo>
                    <a:pt x="1104575" y="308851"/>
                  </a:lnTo>
                  <a:lnTo>
                    <a:pt x="1102351" y="321574"/>
                  </a:lnTo>
                  <a:lnTo>
                    <a:pt x="1100444" y="333978"/>
                  </a:lnTo>
                  <a:lnTo>
                    <a:pt x="1097902" y="345747"/>
                  </a:lnTo>
                  <a:lnTo>
                    <a:pt x="1095360" y="358152"/>
                  </a:lnTo>
                  <a:lnTo>
                    <a:pt x="1092183" y="369921"/>
                  </a:lnTo>
                  <a:lnTo>
                    <a:pt x="1089323" y="381372"/>
                  </a:lnTo>
                  <a:lnTo>
                    <a:pt x="1085510" y="393140"/>
                  </a:lnTo>
                  <a:lnTo>
                    <a:pt x="1082014" y="404273"/>
                  </a:lnTo>
                  <a:lnTo>
                    <a:pt x="1077884" y="415406"/>
                  </a:lnTo>
                  <a:lnTo>
                    <a:pt x="1073753" y="425902"/>
                  </a:lnTo>
                  <a:lnTo>
                    <a:pt x="1068986" y="436080"/>
                  </a:lnTo>
                  <a:lnTo>
                    <a:pt x="1063585" y="445941"/>
                  </a:lnTo>
                  <a:lnTo>
                    <a:pt x="1058501" y="455483"/>
                  </a:lnTo>
                  <a:lnTo>
                    <a:pt x="1052463" y="464389"/>
                  </a:lnTo>
                  <a:lnTo>
                    <a:pt x="1046108" y="472977"/>
                  </a:lnTo>
                  <a:lnTo>
                    <a:pt x="1039753" y="481247"/>
                  </a:lnTo>
                  <a:lnTo>
                    <a:pt x="1032762" y="488563"/>
                  </a:lnTo>
                  <a:lnTo>
                    <a:pt x="1025454" y="495242"/>
                  </a:lnTo>
                  <a:lnTo>
                    <a:pt x="1017510" y="501922"/>
                  </a:lnTo>
                  <a:lnTo>
                    <a:pt x="1009248" y="507647"/>
                  </a:lnTo>
                  <a:lnTo>
                    <a:pt x="1000351" y="512736"/>
                  </a:lnTo>
                  <a:lnTo>
                    <a:pt x="991454" y="516871"/>
                  </a:lnTo>
                  <a:lnTo>
                    <a:pt x="981921" y="520688"/>
                  </a:lnTo>
                  <a:lnTo>
                    <a:pt x="971435" y="523551"/>
                  </a:lnTo>
                  <a:lnTo>
                    <a:pt x="960949" y="525778"/>
                  </a:lnTo>
                  <a:lnTo>
                    <a:pt x="953005" y="526732"/>
                  </a:lnTo>
                  <a:lnTo>
                    <a:pt x="944426" y="527050"/>
                  </a:lnTo>
                  <a:lnTo>
                    <a:pt x="935847" y="526414"/>
                  </a:lnTo>
                  <a:lnTo>
                    <a:pt x="926314" y="525141"/>
                  </a:lnTo>
                  <a:lnTo>
                    <a:pt x="917099" y="523233"/>
                  </a:lnTo>
                  <a:lnTo>
                    <a:pt x="907884" y="520688"/>
                  </a:lnTo>
                  <a:lnTo>
                    <a:pt x="898669" y="517190"/>
                  </a:lnTo>
                  <a:lnTo>
                    <a:pt x="888819" y="513373"/>
                  </a:lnTo>
                  <a:lnTo>
                    <a:pt x="879286" y="508283"/>
                  </a:lnTo>
                  <a:lnTo>
                    <a:pt x="869118" y="503194"/>
                  </a:lnTo>
                  <a:lnTo>
                    <a:pt x="859585" y="496833"/>
                  </a:lnTo>
                  <a:lnTo>
                    <a:pt x="849735" y="490153"/>
                  </a:lnTo>
                  <a:lnTo>
                    <a:pt x="840202" y="482837"/>
                  </a:lnTo>
                  <a:lnTo>
                    <a:pt x="830987" y="474886"/>
                  </a:lnTo>
                  <a:lnTo>
                    <a:pt x="821454" y="465979"/>
                  </a:lnTo>
                  <a:lnTo>
                    <a:pt x="812239" y="456755"/>
                  </a:lnTo>
                  <a:lnTo>
                    <a:pt x="803342" y="446577"/>
                  </a:lnTo>
                  <a:lnTo>
                    <a:pt x="794445" y="435762"/>
                  </a:lnTo>
                  <a:lnTo>
                    <a:pt x="786183" y="424630"/>
                  </a:lnTo>
                  <a:lnTo>
                    <a:pt x="778240" y="412225"/>
                  </a:lnTo>
                  <a:lnTo>
                    <a:pt x="770296" y="400138"/>
                  </a:lnTo>
                  <a:lnTo>
                    <a:pt x="762987" y="386779"/>
                  </a:lnTo>
                  <a:lnTo>
                    <a:pt x="756314" y="372784"/>
                  </a:lnTo>
                  <a:lnTo>
                    <a:pt x="749324" y="358470"/>
                  </a:lnTo>
                  <a:lnTo>
                    <a:pt x="743604" y="343203"/>
                  </a:lnTo>
                  <a:lnTo>
                    <a:pt x="738202" y="327617"/>
                  </a:lnTo>
                  <a:lnTo>
                    <a:pt x="733436" y="311077"/>
                  </a:lnTo>
                  <a:lnTo>
                    <a:pt x="728987" y="294219"/>
                  </a:lnTo>
                  <a:lnTo>
                    <a:pt x="725810" y="276725"/>
                  </a:lnTo>
                  <a:lnTo>
                    <a:pt x="722632" y="258595"/>
                  </a:lnTo>
                  <a:lnTo>
                    <a:pt x="720408" y="240146"/>
                  </a:lnTo>
                  <a:lnTo>
                    <a:pt x="719137" y="221062"/>
                  </a:lnTo>
                  <a:lnTo>
                    <a:pt x="719772" y="209293"/>
                  </a:lnTo>
                  <a:lnTo>
                    <a:pt x="721361" y="197206"/>
                  </a:lnTo>
                  <a:lnTo>
                    <a:pt x="722632" y="185756"/>
                  </a:lnTo>
                  <a:lnTo>
                    <a:pt x="724856" y="174623"/>
                  </a:lnTo>
                  <a:lnTo>
                    <a:pt x="727399" y="163490"/>
                  </a:lnTo>
                  <a:lnTo>
                    <a:pt x="730576" y="152676"/>
                  </a:lnTo>
                  <a:lnTo>
                    <a:pt x="734389" y="142179"/>
                  </a:lnTo>
                  <a:lnTo>
                    <a:pt x="737884" y="131683"/>
                  </a:lnTo>
                  <a:lnTo>
                    <a:pt x="742333" y="121823"/>
                  </a:lnTo>
                  <a:lnTo>
                    <a:pt x="746782" y="111962"/>
                  </a:lnTo>
                  <a:lnTo>
                    <a:pt x="752184" y="102420"/>
                  </a:lnTo>
                  <a:lnTo>
                    <a:pt x="757268" y="93514"/>
                  </a:lnTo>
                  <a:lnTo>
                    <a:pt x="763305" y="84290"/>
                  </a:lnTo>
                  <a:lnTo>
                    <a:pt x="769660" y="76338"/>
                  </a:lnTo>
                  <a:lnTo>
                    <a:pt x="776015" y="68068"/>
                  </a:lnTo>
                  <a:lnTo>
                    <a:pt x="783006" y="60116"/>
                  </a:lnTo>
                  <a:lnTo>
                    <a:pt x="790314" y="53118"/>
                  </a:lnTo>
                  <a:lnTo>
                    <a:pt x="797940" y="46121"/>
                  </a:lnTo>
                  <a:lnTo>
                    <a:pt x="805567" y="39759"/>
                  </a:lnTo>
                  <a:lnTo>
                    <a:pt x="813828" y="33398"/>
                  </a:lnTo>
                  <a:lnTo>
                    <a:pt x="822725" y="27990"/>
                  </a:lnTo>
                  <a:lnTo>
                    <a:pt x="831305" y="22901"/>
                  </a:lnTo>
                  <a:lnTo>
                    <a:pt x="840520" y="18130"/>
                  </a:lnTo>
                  <a:lnTo>
                    <a:pt x="849735" y="13995"/>
                  </a:lnTo>
                  <a:lnTo>
                    <a:pt x="859903" y="10496"/>
                  </a:lnTo>
                  <a:lnTo>
                    <a:pt x="870071" y="7316"/>
                  </a:lnTo>
                  <a:lnTo>
                    <a:pt x="879922" y="4771"/>
                  </a:lnTo>
                  <a:lnTo>
                    <a:pt x="890725" y="2544"/>
                  </a:lnTo>
                  <a:lnTo>
                    <a:pt x="901529" y="954"/>
                  </a:lnTo>
                  <a:lnTo>
                    <a:pt x="91233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  <a:latin typeface="造字工房悦黑（非商用）常规体"/>
                <a:ea typeface="+mn-ea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5819968" y="1581952"/>
            <a:ext cx="5031845" cy="1198080"/>
            <a:chOff x="5128155" y="1720989"/>
            <a:chExt cx="5031845" cy="1198080"/>
          </a:xfrm>
        </p:grpSpPr>
        <p:sp>
          <p:nvSpPr>
            <p:cNvPr id="16" name="MH_SubTitle_1"/>
            <p:cNvSpPr>
              <a:spLocks noChangeArrowheads="1"/>
            </p:cNvSpPr>
            <p:nvPr/>
          </p:nvSpPr>
          <p:spPr bwMode="auto">
            <a:xfrm flipH="1">
              <a:off x="5128155" y="1720989"/>
              <a:ext cx="3195637" cy="420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2000" b="1" dirty="0">
                  <a:solidFill>
                    <a:schemeClr val="accent1"/>
                  </a:solidFill>
                  <a:latin typeface="造字工房悦黑（非商用）常规体"/>
                </a:rPr>
                <a:t>点击添加标题</a:t>
              </a:r>
              <a:endParaRPr lang="en-US" altLang="zh-CN" sz="2000" b="1" dirty="0">
                <a:solidFill>
                  <a:schemeClr val="accent1"/>
                </a:solidFill>
                <a:latin typeface="造字工房悦黑（非商用）常规体"/>
              </a:endParaRPr>
            </a:p>
          </p:txBody>
        </p:sp>
        <p:sp>
          <p:nvSpPr>
            <p:cNvPr id="17" name="Rectangle 5"/>
            <p:cNvSpPr/>
            <p:nvPr/>
          </p:nvSpPr>
          <p:spPr bwMode="auto">
            <a:xfrm>
              <a:off x="5411788" y="2106561"/>
              <a:ext cx="4748212" cy="8125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sz="1200" dirty="0">
                  <a:solidFill>
                    <a:schemeClr val="tx1">
                      <a:lumMod val="75000"/>
                      <a:lumOff val="25000"/>
                    </a:schemeClr>
                  </a:solidFill>
                  <a:sym typeface="微软雅黑" panose="020B0503020204020204" pitchFamily="34" charset="-122"/>
                </a:rPr>
                <a:t>点击此处更换文本https://baoyusucai.taobao.com/点击此处更换文本https://baoyusucai.taobao.com/</a:t>
              </a:r>
              <a:endParaRPr sz="12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6512776" y="3251907"/>
            <a:ext cx="4905093" cy="1224827"/>
            <a:chOff x="5820963" y="3390944"/>
            <a:chExt cx="4905093" cy="1224827"/>
          </a:xfrm>
        </p:grpSpPr>
        <p:sp>
          <p:nvSpPr>
            <p:cNvPr id="14" name="MH_SubTitle_1"/>
            <p:cNvSpPr>
              <a:spLocks noChangeArrowheads="1"/>
            </p:cNvSpPr>
            <p:nvPr/>
          </p:nvSpPr>
          <p:spPr bwMode="auto">
            <a:xfrm flipH="1">
              <a:off x="5820964" y="3390944"/>
              <a:ext cx="3195637" cy="420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2000" b="1" dirty="0">
                  <a:solidFill>
                    <a:schemeClr val="accent1"/>
                  </a:solidFill>
                  <a:latin typeface="造字工房悦黑（非商用）常规体"/>
                </a:rPr>
                <a:t>点击添加标题</a:t>
              </a:r>
              <a:endParaRPr lang="en-US" altLang="zh-CN" sz="2000" b="1" dirty="0">
                <a:solidFill>
                  <a:schemeClr val="accent1"/>
                </a:solidFill>
                <a:latin typeface="造字工房悦黑（非商用）常规体"/>
              </a:endParaRPr>
            </a:p>
          </p:txBody>
        </p:sp>
        <p:sp>
          <p:nvSpPr>
            <p:cNvPr id="15" name="Rectangle 5"/>
            <p:cNvSpPr/>
            <p:nvPr/>
          </p:nvSpPr>
          <p:spPr bwMode="auto">
            <a:xfrm>
              <a:off x="5820963" y="3803263"/>
              <a:ext cx="4905093" cy="8125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sz="1200" dirty="0">
                  <a:solidFill>
                    <a:schemeClr val="tx1">
                      <a:lumMod val="75000"/>
                      <a:lumOff val="25000"/>
                    </a:schemeClr>
                  </a:solidFill>
                  <a:sym typeface="微软雅黑" panose="020B0503020204020204" pitchFamily="34" charset="-122"/>
                </a:rPr>
                <a:t>点击此处更换文本https://baoyusucai.taobao.com/点击此处更换文本https://baoyusucai.taobao.com/</a:t>
              </a:r>
              <a:endParaRPr sz="12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5890191" y="4887895"/>
            <a:ext cx="5106764" cy="1259973"/>
            <a:chOff x="5198378" y="5026932"/>
            <a:chExt cx="5106764" cy="1259973"/>
          </a:xfrm>
        </p:grpSpPr>
        <p:sp>
          <p:nvSpPr>
            <p:cNvPr id="12" name="MH_SubTitle_1"/>
            <p:cNvSpPr>
              <a:spLocks noChangeArrowheads="1"/>
            </p:cNvSpPr>
            <p:nvPr/>
          </p:nvSpPr>
          <p:spPr bwMode="auto">
            <a:xfrm flipH="1">
              <a:off x="5198378" y="5026932"/>
              <a:ext cx="3195637" cy="420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2000" b="1" dirty="0">
                  <a:solidFill>
                    <a:schemeClr val="accent1"/>
                  </a:solidFill>
                  <a:latin typeface="造字工房悦黑（非商用）常规体"/>
                </a:rPr>
                <a:t>点击添加标题</a:t>
              </a:r>
              <a:endParaRPr lang="en-US" altLang="zh-CN" sz="2000" b="1" dirty="0">
                <a:solidFill>
                  <a:schemeClr val="accent1"/>
                </a:solidFill>
                <a:latin typeface="造字工房悦黑（非商用）常规体"/>
              </a:endParaRPr>
            </a:p>
          </p:txBody>
        </p:sp>
        <p:sp>
          <p:nvSpPr>
            <p:cNvPr id="13" name="Rectangle 5"/>
            <p:cNvSpPr/>
            <p:nvPr/>
          </p:nvSpPr>
          <p:spPr bwMode="auto">
            <a:xfrm>
              <a:off x="5268273" y="5474397"/>
              <a:ext cx="5036869" cy="8125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sz="1200" dirty="0">
                  <a:solidFill>
                    <a:schemeClr val="tx1">
                      <a:lumMod val="75000"/>
                      <a:lumOff val="25000"/>
                    </a:schemeClr>
                  </a:solidFill>
                  <a:sym typeface="微软雅黑" panose="020B0503020204020204" pitchFamily="34" charset="-122"/>
                </a:rPr>
                <a:t>点击此处更换文本https://baoyusucai.taobao.com/点击此处更换文本https://baoyusucai.taobao.com/</a:t>
              </a:r>
              <a:endParaRPr sz="12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22">
        <p15:prstTrans prst="pageCurlDouble"/>
      </p:transition>
    </mc:Choice>
    <mc:Fallback>
      <p:transition spd="slow" advTm="22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/>
        </p:nvSpPr>
        <p:spPr>
          <a:xfrm>
            <a:off x="0" y="3773936"/>
            <a:ext cx="12192000" cy="30840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5072973" y="691201"/>
            <a:ext cx="2046054" cy="2046054"/>
            <a:chOff x="952456" y="3218117"/>
            <a:chExt cx="877066" cy="877066"/>
          </a:xfrm>
        </p:grpSpPr>
        <p:sp>
          <p:nvSpPr>
            <p:cNvPr id="16" name="椭圆 15"/>
            <p:cNvSpPr>
              <a:spLocks noChangeArrowheads="1"/>
            </p:cNvSpPr>
            <p:nvPr/>
          </p:nvSpPr>
          <p:spPr bwMode="auto">
            <a:xfrm>
              <a:off x="952456" y="3218117"/>
              <a:ext cx="877066" cy="877066"/>
            </a:xfrm>
            <a:prstGeom prst="ellipse">
              <a:avLst/>
            </a:prstGeom>
            <a:solidFill>
              <a:schemeClr val="accent1"/>
            </a:solidFill>
            <a:ln w="76200" cap="sq" cmpd="sng">
              <a:noFill/>
              <a:round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zh-CN" sz="24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pic>
          <p:nvPicPr>
            <p:cNvPr id="17" name="Picture 3"/>
            <p:cNvPicPr>
              <a:picLocks noChangeAspect="1" noChangeArrowheads="1"/>
            </p:cNvPicPr>
            <p:nvPr/>
          </p:nvPicPr>
          <p:blipFill>
            <a:blip r:embed="rId1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1152087" y="3336646"/>
              <a:ext cx="477805" cy="577521"/>
            </a:xfrm>
            <a:prstGeom prst="rect">
              <a:avLst/>
            </a:prstGeom>
            <a:noFill/>
          </p:spPr>
        </p:pic>
      </p:grpSp>
      <p:sp>
        <p:nvSpPr>
          <p:cNvPr id="3" name="TextBox 37"/>
          <p:cNvSpPr txBox="1"/>
          <p:nvPr/>
        </p:nvSpPr>
        <p:spPr>
          <a:xfrm>
            <a:off x="4387840" y="2877706"/>
            <a:ext cx="34163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6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研究方法与思路</a:t>
            </a:r>
            <a:endParaRPr lang="zh-CN" altLang="en-US" sz="36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3229178" y="4614394"/>
            <a:ext cx="5733645" cy="1405300"/>
            <a:chOff x="3229178" y="4530163"/>
            <a:chExt cx="5733645" cy="1405300"/>
          </a:xfrm>
        </p:grpSpPr>
        <p:grpSp>
          <p:nvGrpSpPr>
            <p:cNvPr id="19" name="组合 18"/>
            <p:cNvGrpSpPr/>
            <p:nvPr/>
          </p:nvGrpSpPr>
          <p:grpSpPr>
            <a:xfrm>
              <a:off x="3229178" y="4530163"/>
              <a:ext cx="2309501" cy="461665"/>
              <a:chOff x="2239624" y="4804168"/>
              <a:chExt cx="2309501" cy="461665"/>
            </a:xfrm>
          </p:grpSpPr>
          <p:sp>
            <p:nvSpPr>
              <p:cNvPr id="4" name="TextBox 49"/>
              <p:cNvSpPr txBox="1"/>
              <p:nvPr/>
            </p:nvSpPr>
            <p:spPr>
              <a:xfrm>
                <a:off x="2517800" y="4804168"/>
                <a:ext cx="203132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2400" dirty="0">
                    <a:solidFill>
                      <a:schemeClr val="bg2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输入二级标题</a:t>
                </a:r>
                <a:endParaRPr lang="zh-CN" altLang="en-US" sz="2400" dirty="0">
                  <a:solidFill>
                    <a:schemeClr val="bg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1" name="椭圆 10"/>
              <p:cNvSpPr>
                <a:spLocks noChangeArrowheads="1"/>
              </p:cNvSpPr>
              <p:nvPr/>
            </p:nvSpPr>
            <p:spPr bwMode="auto">
              <a:xfrm>
                <a:off x="2239624" y="4944979"/>
                <a:ext cx="180975" cy="180044"/>
              </a:xfrm>
              <a:prstGeom prst="ellipse">
                <a:avLst/>
              </a:prstGeom>
              <a:solidFill>
                <a:schemeClr val="accent1"/>
              </a:solidFill>
              <a:ln w="38100" cap="flat" cmpd="sng">
                <a:solidFill>
                  <a:schemeClr val="bg1"/>
                </a:solidFill>
                <a:round/>
              </a:ln>
              <a:effectLst/>
            </p:spPr>
            <p:txBody>
              <a:bodyPr lIns="90170" tIns="46990" rIns="90170" bIns="4699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eaLnBrk="0" hangingPunct="0"/>
                <a:endParaRPr lang="zh-CN" altLang="zh-CN">
                  <a:solidFill>
                    <a:srgbClr val="FFFFFF"/>
                  </a:solidFill>
                  <a:latin typeface="造字工房悦黑体验版纤细体" pitchFamily="50" charset="-122"/>
                  <a:ea typeface="造字工房悦黑体验版纤细体" pitchFamily="50" charset="-122"/>
                  <a:sym typeface="造字工房悦黑体验版纤细体" pitchFamily="50" charset="-122"/>
                </a:endParaRPr>
              </a:p>
            </p:txBody>
          </p:sp>
        </p:grpSp>
        <p:grpSp>
          <p:nvGrpSpPr>
            <p:cNvPr id="20" name="组合 19"/>
            <p:cNvGrpSpPr/>
            <p:nvPr/>
          </p:nvGrpSpPr>
          <p:grpSpPr>
            <a:xfrm>
              <a:off x="3229178" y="5473798"/>
              <a:ext cx="2309501" cy="461665"/>
              <a:chOff x="2239624" y="4804168"/>
              <a:chExt cx="2309501" cy="461665"/>
            </a:xfrm>
          </p:grpSpPr>
          <p:sp>
            <p:nvSpPr>
              <p:cNvPr id="21" name="TextBox 49"/>
              <p:cNvSpPr txBox="1"/>
              <p:nvPr/>
            </p:nvSpPr>
            <p:spPr>
              <a:xfrm>
                <a:off x="2517800" y="4804168"/>
                <a:ext cx="203132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2400" dirty="0">
                    <a:solidFill>
                      <a:schemeClr val="bg2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输入二级标题</a:t>
                </a:r>
                <a:endParaRPr lang="zh-CN" altLang="en-US" sz="2400" dirty="0">
                  <a:solidFill>
                    <a:schemeClr val="bg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2" name="椭圆 21"/>
              <p:cNvSpPr>
                <a:spLocks noChangeArrowheads="1"/>
              </p:cNvSpPr>
              <p:nvPr/>
            </p:nvSpPr>
            <p:spPr bwMode="auto">
              <a:xfrm>
                <a:off x="2239624" y="4944979"/>
                <a:ext cx="180975" cy="180044"/>
              </a:xfrm>
              <a:prstGeom prst="ellipse">
                <a:avLst/>
              </a:prstGeom>
              <a:solidFill>
                <a:schemeClr val="accent1"/>
              </a:solidFill>
              <a:ln w="38100" cap="flat" cmpd="sng">
                <a:solidFill>
                  <a:schemeClr val="bg1"/>
                </a:solidFill>
                <a:round/>
              </a:ln>
              <a:effectLst/>
            </p:spPr>
            <p:txBody>
              <a:bodyPr lIns="90170" tIns="46990" rIns="90170" bIns="4699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eaLnBrk="0" hangingPunct="0"/>
                <a:endParaRPr lang="zh-CN" altLang="zh-CN">
                  <a:solidFill>
                    <a:srgbClr val="FFFFFF"/>
                  </a:solidFill>
                  <a:latin typeface="造字工房悦黑体验版纤细体" pitchFamily="50" charset="-122"/>
                  <a:ea typeface="造字工房悦黑体验版纤细体" pitchFamily="50" charset="-122"/>
                  <a:sym typeface="造字工房悦黑体验版纤细体" pitchFamily="50" charset="-122"/>
                </a:endParaRPr>
              </a:p>
            </p:txBody>
          </p:sp>
        </p:grpSp>
        <p:grpSp>
          <p:nvGrpSpPr>
            <p:cNvPr id="23" name="组合 22"/>
            <p:cNvGrpSpPr/>
            <p:nvPr/>
          </p:nvGrpSpPr>
          <p:grpSpPr>
            <a:xfrm>
              <a:off x="6653322" y="5473797"/>
              <a:ext cx="2309501" cy="461665"/>
              <a:chOff x="2239624" y="4804168"/>
              <a:chExt cx="2309501" cy="461665"/>
            </a:xfrm>
          </p:grpSpPr>
          <p:sp>
            <p:nvSpPr>
              <p:cNvPr id="24" name="TextBox 49"/>
              <p:cNvSpPr txBox="1"/>
              <p:nvPr/>
            </p:nvSpPr>
            <p:spPr>
              <a:xfrm>
                <a:off x="2517800" y="4804168"/>
                <a:ext cx="203132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2400" dirty="0">
                    <a:solidFill>
                      <a:schemeClr val="bg2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输入二级标题</a:t>
                </a:r>
                <a:endParaRPr lang="zh-CN" altLang="en-US" sz="2400" dirty="0">
                  <a:solidFill>
                    <a:schemeClr val="bg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5" name="椭圆 24"/>
              <p:cNvSpPr>
                <a:spLocks noChangeArrowheads="1"/>
              </p:cNvSpPr>
              <p:nvPr/>
            </p:nvSpPr>
            <p:spPr bwMode="auto">
              <a:xfrm>
                <a:off x="2239624" y="4944979"/>
                <a:ext cx="180975" cy="180044"/>
              </a:xfrm>
              <a:prstGeom prst="ellipse">
                <a:avLst/>
              </a:prstGeom>
              <a:solidFill>
                <a:schemeClr val="accent1"/>
              </a:solidFill>
              <a:ln w="38100" cap="flat" cmpd="sng">
                <a:solidFill>
                  <a:schemeClr val="bg1"/>
                </a:solidFill>
                <a:round/>
              </a:ln>
              <a:effectLst/>
            </p:spPr>
            <p:txBody>
              <a:bodyPr lIns="90170" tIns="46990" rIns="90170" bIns="4699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eaLnBrk="0" hangingPunct="0"/>
                <a:endParaRPr lang="zh-CN" altLang="zh-CN">
                  <a:solidFill>
                    <a:srgbClr val="FFFFFF"/>
                  </a:solidFill>
                  <a:latin typeface="造字工房悦黑体验版纤细体" pitchFamily="50" charset="-122"/>
                  <a:ea typeface="造字工房悦黑体验版纤细体" pitchFamily="50" charset="-122"/>
                  <a:sym typeface="造字工房悦黑体验版纤细体" pitchFamily="50" charset="-122"/>
                </a:endParaRPr>
              </a:p>
            </p:txBody>
          </p:sp>
        </p:grpSp>
        <p:grpSp>
          <p:nvGrpSpPr>
            <p:cNvPr id="26" name="组合 25"/>
            <p:cNvGrpSpPr/>
            <p:nvPr/>
          </p:nvGrpSpPr>
          <p:grpSpPr>
            <a:xfrm>
              <a:off x="6653322" y="4530163"/>
              <a:ext cx="2309501" cy="461665"/>
              <a:chOff x="2239624" y="4804168"/>
              <a:chExt cx="2309501" cy="461665"/>
            </a:xfrm>
          </p:grpSpPr>
          <p:sp>
            <p:nvSpPr>
              <p:cNvPr id="27" name="TextBox 49"/>
              <p:cNvSpPr txBox="1"/>
              <p:nvPr/>
            </p:nvSpPr>
            <p:spPr>
              <a:xfrm>
                <a:off x="2517800" y="4804168"/>
                <a:ext cx="203132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2400" dirty="0">
                    <a:solidFill>
                      <a:schemeClr val="bg2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输入二级标题</a:t>
                </a:r>
                <a:endParaRPr lang="zh-CN" altLang="en-US" sz="2400" dirty="0">
                  <a:solidFill>
                    <a:schemeClr val="bg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8" name="椭圆 27"/>
              <p:cNvSpPr>
                <a:spLocks noChangeArrowheads="1"/>
              </p:cNvSpPr>
              <p:nvPr/>
            </p:nvSpPr>
            <p:spPr bwMode="auto">
              <a:xfrm>
                <a:off x="2239624" y="4944979"/>
                <a:ext cx="180975" cy="180044"/>
              </a:xfrm>
              <a:prstGeom prst="ellipse">
                <a:avLst/>
              </a:prstGeom>
              <a:solidFill>
                <a:schemeClr val="accent1"/>
              </a:solidFill>
              <a:ln w="38100" cap="flat" cmpd="sng">
                <a:solidFill>
                  <a:schemeClr val="bg1"/>
                </a:solidFill>
                <a:round/>
              </a:ln>
              <a:effectLst/>
            </p:spPr>
            <p:txBody>
              <a:bodyPr lIns="90170" tIns="46990" rIns="90170" bIns="4699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eaLnBrk="0" hangingPunct="0"/>
                <a:endParaRPr lang="zh-CN" altLang="zh-CN">
                  <a:solidFill>
                    <a:srgbClr val="FFFFFF"/>
                  </a:solidFill>
                  <a:latin typeface="造字工房悦黑体验版纤细体" pitchFamily="50" charset="-122"/>
                  <a:ea typeface="造字工房悦黑体验版纤细体" pitchFamily="50" charset="-122"/>
                  <a:sym typeface="造字工房悦黑体验版纤细体" pitchFamily="50" charset="-122"/>
                </a:endParaRPr>
              </a:p>
            </p:txBody>
          </p:sp>
        </p:grpSp>
      </p:grpSp>
      <p:sp>
        <p:nvSpPr>
          <p:cNvPr id="30" name="矩形 29"/>
          <p:cNvSpPr/>
          <p:nvPr/>
        </p:nvSpPr>
        <p:spPr>
          <a:xfrm>
            <a:off x="0" y="3773937"/>
            <a:ext cx="12192000" cy="3084063"/>
          </a:xfrm>
          <a:prstGeom prst="rect">
            <a:avLst/>
          </a:prstGeom>
          <a:blipFill dpi="0" rotWithShape="1">
            <a:blip r:embed="rId2"/>
            <a:srcRect/>
            <a:tile tx="-3175000" ty="-1397000" sx="100000" sy="100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22">
        <p15:prstTrans prst="pageCurlDouble"/>
      </p:transition>
    </mc:Choice>
    <mc:Fallback>
      <p:transition spd="slow" advTm="22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02  </a:t>
            </a:r>
            <a:r>
              <a:rPr lang="zh-CN" altLang="en-US" dirty="0"/>
              <a:t>研究方法与思路</a:t>
            </a:r>
            <a:endParaRPr lang="zh-CN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093493" y="1988459"/>
            <a:ext cx="7916834" cy="8851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 dirty="0">
                <a:solidFill>
                  <a:schemeClr val="accent1"/>
                </a:solidFill>
                <a:latin typeface="+mj-lt"/>
              </a:rPr>
              <a:t>点击添加标题</a:t>
            </a:r>
            <a:endParaRPr lang="en-US" altLang="zh-CN" b="1" dirty="0">
              <a:solidFill>
                <a:schemeClr val="accent1"/>
              </a:solidFill>
              <a:latin typeface="+mj-lt"/>
            </a:endParaRPr>
          </a:p>
          <a:p>
            <a:pPr>
              <a:lnSpc>
                <a:spcPct val="120000"/>
              </a:lnSpc>
              <a:spcBef>
                <a:spcPct val="0"/>
              </a:spcBef>
            </a:pPr>
            <a:r>
              <a:rPr sz="14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点击此处更换文本https://baoyusucai.taobao.com/点击此处更换文本https://baoyusucai.taobao.com/点击此处更换文本https://baoyusucai.taobao.com/</a:t>
            </a:r>
            <a:endParaRPr sz="1400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pitchFamily="34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095821" y="3643497"/>
            <a:ext cx="7797773" cy="8851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 dirty="0">
                <a:solidFill>
                  <a:schemeClr val="accent1"/>
                </a:solidFill>
                <a:latin typeface="+mj-lt"/>
              </a:rPr>
              <a:t>点击添加标题</a:t>
            </a:r>
            <a:endParaRPr lang="en-US" altLang="zh-CN" b="1" dirty="0">
              <a:solidFill>
                <a:schemeClr val="accent1"/>
              </a:solidFill>
              <a:latin typeface="+mj-lt"/>
            </a:endParaRPr>
          </a:p>
          <a:p>
            <a:pPr>
              <a:lnSpc>
                <a:spcPct val="120000"/>
              </a:lnSpc>
              <a:spcBef>
                <a:spcPct val="0"/>
              </a:spcBef>
            </a:pPr>
            <a:r>
              <a:rPr sz="14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点击此处更换文本https://baoyusucai.taobao.com/点击此处更换文本https://baoyusucai.taobao.com/点击此处更换文本https://baoyusucai.taobao.com/</a:t>
            </a:r>
            <a:endParaRPr sz="1400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pitchFamily="34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095822" y="5168405"/>
            <a:ext cx="7797772" cy="8851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 dirty="0">
                <a:solidFill>
                  <a:schemeClr val="accent1"/>
                </a:solidFill>
                <a:latin typeface="+mj-lt"/>
              </a:rPr>
              <a:t>点击添加标题</a:t>
            </a:r>
            <a:endParaRPr lang="en-US" altLang="zh-CN" b="1" dirty="0">
              <a:solidFill>
                <a:schemeClr val="accent1"/>
              </a:solidFill>
              <a:latin typeface="+mj-lt"/>
            </a:endParaRPr>
          </a:p>
          <a:p>
            <a:pPr lvl="0">
              <a:lnSpc>
                <a:spcPct val="120000"/>
              </a:lnSpc>
              <a:spcBef>
                <a:spcPct val="0"/>
              </a:spcBef>
            </a:pPr>
            <a:r>
              <a:rPr sz="1400" dirty="0">
                <a:solidFill>
                  <a:prstClr val="black">
                    <a:lumMod val="75000"/>
                    <a:lumOff val="25000"/>
                  </a:prstClr>
                </a:solidFill>
                <a:sym typeface="微软雅黑" panose="020B0503020204020204" pitchFamily="34" charset="-122"/>
              </a:rPr>
              <a:t>点击此处更换文本https://baoyusucai.taobao.com/点击此处更换文本https://baoyusucai.taobao.com/点击此处更换文本https://baoyusucai.taobao.com/</a:t>
            </a:r>
            <a:endParaRPr sz="1400" dirty="0">
              <a:solidFill>
                <a:prstClr val="black">
                  <a:lumMod val="75000"/>
                  <a:lumOff val="25000"/>
                </a:prstClr>
              </a:solidFill>
              <a:sym typeface="微软雅黑" panose="020B0503020204020204" pitchFamily="34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2090063" y="3300318"/>
            <a:ext cx="9311283" cy="0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dash"/>
          </a:ln>
          <a:effectLst/>
        </p:spPr>
      </p:cxnSp>
      <p:cxnSp>
        <p:nvCxnSpPr>
          <p:cNvPr id="7" name="直接连接符 6"/>
          <p:cNvCxnSpPr/>
          <p:nvPr/>
        </p:nvCxnSpPr>
        <p:spPr>
          <a:xfrm>
            <a:off x="2090063" y="4906793"/>
            <a:ext cx="9311283" cy="0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dash"/>
          </a:ln>
          <a:effectLst/>
        </p:spPr>
      </p:cxnSp>
      <p:sp>
        <p:nvSpPr>
          <p:cNvPr id="8" name="椭圆 7"/>
          <p:cNvSpPr/>
          <p:nvPr/>
        </p:nvSpPr>
        <p:spPr>
          <a:xfrm>
            <a:off x="2344690" y="2162098"/>
            <a:ext cx="557526" cy="557526"/>
          </a:xfrm>
          <a:prstGeom prst="ellipse">
            <a:avLst/>
          </a:prstGeom>
          <a:solidFill>
            <a:schemeClr val="tx2"/>
          </a:solidFill>
          <a:ln>
            <a:noFill/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40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9" name="Freeform 70"/>
          <p:cNvSpPr>
            <a:spLocks noEditPoints="1"/>
          </p:cNvSpPr>
          <p:nvPr/>
        </p:nvSpPr>
        <p:spPr bwMode="auto">
          <a:xfrm>
            <a:off x="2475739" y="2264083"/>
            <a:ext cx="295428" cy="353555"/>
          </a:xfrm>
          <a:custGeom>
            <a:avLst/>
            <a:gdLst>
              <a:gd name="T0" fmla="*/ 346 w 346"/>
              <a:gd name="T1" fmla="*/ 77 h 414"/>
              <a:gd name="T2" fmla="*/ 345 w 346"/>
              <a:gd name="T3" fmla="*/ 75 h 414"/>
              <a:gd name="T4" fmla="*/ 345 w 346"/>
              <a:gd name="T5" fmla="*/ 74 h 414"/>
              <a:gd name="T6" fmla="*/ 343 w 346"/>
              <a:gd name="T7" fmla="*/ 72 h 414"/>
              <a:gd name="T8" fmla="*/ 273 w 346"/>
              <a:gd name="T9" fmla="*/ 2 h 414"/>
              <a:gd name="T10" fmla="*/ 271 w 346"/>
              <a:gd name="T11" fmla="*/ 0 h 414"/>
              <a:gd name="T12" fmla="*/ 270 w 346"/>
              <a:gd name="T13" fmla="*/ 0 h 414"/>
              <a:gd name="T14" fmla="*/ 268 w 346"/>
              <a:gd name="T15" fmla="*/ 0 h 414"/>
              <a:gd name="T16" fmla="*/ 268 w 346"/>
              <a:gd name="T17" fmla="*/ 0 h 414"/>
              <a:gd name="T18" fmla="*/ 7 w 346"/>
              <a:gd name="T19" fmla="*/ 0 h 414"/>
              <a:gd name="T20" fmla="*/ 0 w 346"/>
              <a:gd name="T21" fmla="*/ 7 h 414"/>
              <a:gd name="T22" fmla="*/ 0 w 346"/>
              <a:gd name="T23" fmla="*/ 407 h 414"/>
              <a:gd name="T24" fmla="*/ 7 w 346"/>
              <a:gd name="T25" fmla="*/ 414 h 414"/>
              <a:gd name="T26" fmla="*/ 338 w 346"/>
              <a:gd name="T27" fmla="*/ 414 h 414"/>
              <a:gd name="T28" fmla="*/ 346 w 346"/>
              <a:gd name="T29" fmla="*/ 407 h 414"/>
              <a:gd name="T30" fmla="*/ 346 w 346"/>
              <a:gd name="T31" fmla="*/ 77 h 414"/>
              <a:gd name="T32" fmla="*/ 346 w 346"/>
              <a:gd name="T33" fmla="*/ 77 h 414"/>
              <a:gd name="T34" fmla="*/ 275 w 346"/>
              <a:gd name="T35" fmla="*/ 25 h 414"/>
              <a:gd name="T36" fmla="*/ 320 w 346"/>
              <a:gd name="T37" fmla="*/ 70 h 414"/>
              <a:gd name="T38" fmla="*/ 275 w 346"/>
              <a:gd name="T39" fmla="*/ 70 h 414"/>
              <a:gd name="T40" fmla="*/ 275 w 346"/>
              <a:gd name="T41" fmla="*/ 25 h 414"/>
              <a:gd name="T42" fmla="*/ 14 w 346"/>
              <a:gd name="T43" fmla="*/ 400 h 414"/>
              <a:gd name="T44" fmla="*/ 14 w 346"/>
              <a:gd name="T45" fmla="*/ 14 h 414"/>
              <a:gd name="T46" fmla="*/ 260 w 346"/>
              <a:gd name="T47" fmla="*/ 14 h 414"/>
              <a:gd name="T48" fmla="*/ 260 w 346"/>
              <a:gd name="T49" fmla="*/ 77 h 414"/>
              <a:gd name="T50" fmla="*/ 268 w 346"/>
              <a:gd name="T51" fmla="*/ 85 h 414"/>
              <a:gd name="T52" fmla="*/ 331 w 346"/>
              <a:gd name="T53" fmla="*/ 85 h 414"/>
              <a:gd name="T54" fmla="*/ 331 w 346"/>
              <a:gd name="T55" fmla="*/ 400 h 414"/>
              <a:gd name="T56" fmla="*/ 14 w 346"/>
              <a:gd name="T57" fmla="*/ 400 h 4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346" h="414">
                <a:moveTo>
                  <a:pt x="346" y="77"/>
                </a:moveTo>
                <a:cubicBezTo>
                  <a:pt x="345" y="76"/>
                  <a:pt x="345" y="76"/>
                  <a:pt x="345" y="75"/>
                </a:cubicBezTo>
                <a:cubicBezTo>
                  <a:pt x="345" y="75"/>
                  <a:pt x="345" y="75"/>
                  <a:pt x="345" y="74"/>
                </a:cubicBezTo>
                <a:cubicBezTo>
                  <a:pt x="345" y="74"/>
                  <a:pt x="344" y="73"/>
                  <a:pt x="343" y="72"/>
                </a:cubicBezTo>
                <a:cubicBezTo>
                  <a:pt x="273" y="2"/>
                  <a:pt x="273" y="2"/>
                  <a:pt x="273" y="2"/>
                </a:cubicBezTo>
                <a:cubicBezTo>
                  <a:pt x="272" y="1"/>
                  <a:pt x="272" y="1"/>
                  <a:pt x="271" y="0"/>
                </a:cubicBezTo>
                <a:cubicBezTo>
                  <a:pt x="271" y="0"/>
                  <a:pt x="270" y="0"/>
                  <a:pt x="270" y="0"/>
                </a:cubicBezTo>
                <a:cubicBezTo>
                  <a:pt x="270" y="0"/>
                  <a:pt x="269" y="0"/>
                  <a:pt x="268" y="0"/>
                </a:cubicBezTo>
                <a:cubicBezTo>
                  <a:pt x="268" y="0"/>
                  <a:pt x="268" y="0"/>
                  <a:pt x="268" y="0"/>
                </a:cubicBezTo>
                <a:cubicBezTo>
                  <a:pt x="7" y="0"/>
                  <a:pt x="7" y="0"/>
                  <a:pt x="7" y="0"/>
                </a:cubicBezTo>
                <a:cubicBezTo>
                  <a:pt x="3" y="0"/>
                  <a:pt x="0" y="3"/>
                  <a:pt x="0" y="7"/>
                </a:cubicBezTo>
                <a:cubicBezTo>
                  <a:pt x="0" y="407"/>
                  <a:pt x="0" y="407"/>
                  <a:pt x="0" y="407"/>
                </a:cubicBezTo>
                <a:cubicBezTo>
                  <a:pt x="0" y="411"/>
                  <a:pt x="3" y="414"/>
                  <a:pt x="7" y="414"/>
                </a:cubicBezTo>
                <a:cubicBezTo>
                  <a:pt x="338" y="414"/>
                  <a:pt x="338" y="414"/>
                  <a:pt x="338" y="414"/>
                </a:cubicBezTo>
                <a:cubicBezTo>
                  <a:pt x="342" y="414"/>
                  <a:pt x="346" y="411"/>
                  <a:pt x="346" y="407"/>
                </a:cubicBezTo>
                <a:cubicBezTo>
                  <a:pt x="346" y="77"/>
                  <a:pt x="346" y="77"/>
                  <a:pt x="346" y="77"/>
                </a:cubicBezTo>
                <a:cubicBezTo>
                  <a:pt x="346" y="77"/>
                  <a:pt x="346" y="77"/>
                  <a:pt x="346" y="77"/>
                </a:cubicBezTo>
                <a:close/>
                <a:moveTo>
                  <a:pt x="275" y="25"/>
                </a:moveTo>
                <a:cubicBezTo>
                  <a:pt x="320" y="70"/>
                  <a:pt x="320" y="70"/>
                  <a:pt x="320" y="70"/>
                </a:cubicBezTo>
                <a:cubicBezTo>
                  <a:pt x="275" y="70"/>
                  <a:pt x="275" y="70"/>
                  <a:pt x="275" y="70"/>
                </a:cubicBezTo>
                <a:lnTo>
                  <a:pt x="275" y="25"/>
                </a:lnTo>
                <a:close/>
                <a:moveTo>
                  <a:pt x="14" y="400"/>
                </a:moveTo>
                <a:cubicBezTo>
                  <a:pt x="14" y="14"/>
                  <a:pt x="14" y="14"/>
                  <a:pt x="14" y="14"/>
                </a:cubicBezTo>
                <a:cubicBezTo>
                  <a:pt x="260" y="14"/>
                  <a:pt x="260" y="14"/>
                  <a:pt x="260" y="14"/>
                </a:cubicBezTo>
                <a:cubicBezTo>
                  <a:pt x="260" y="77"/>
                  <a:pt x="260" y="77"/>
                  <a:pt x="260" y="77"/>
                </a:cubicBezTo>
                <a:cubicBezTo>
                  <a:pt x="260" y="81"/>
                  <a:pt x="264" y="85"/>
                  <a:pt x="268" y="85"/>
                </a:cubicBezTo>
                <a:cubicBezTo>
                  <a:pt x="331" y="85"/>
                  <a:pt x="331" y="85"/>
                  <a:pt x="331" y="85"/>
                </a:cubicBezTo>
                <a:cubicBezTo>
                  <a:pt x="331" y="400"/>
                  <a:pt x="331" y="400"/>
                  <a:pt x="331" y="400"/>
                </a:cubicBezTo>
                <a:lnTo>
                  <a:pt x="14" y="4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68571" tIns="34286" rIns="68571" bIns="34286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0" name="椭圆 9"/>
          <p:cNvSpPr/>
          <p:nvPr/>
        </p:nvSpPr>
        <p:spPr>
          <a:xfrm>
            <a:off x="2363585" y="3731762"/>
            <a:ext cx="557526" cy="557526"/>
          </a:xfrm>
          <a:prstGeom prst="ellipse">
            <a:avLst/>
          </a:prstGeom>
          <a:solidFill>
            <a:schemeClr val="tx2"/>
          </a:solidFill>
          <a:ln>
            <a:noFill/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40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11" name="Freeform 72"/>
          <p:cNvSpPr>
            <a:spLocks noEditPoints="1"/>
          </p:cNvSpPr>
          <p:nvPr/>
        </p:nvSpPr>
        <p:spPr bwMode="auto">
          <a:xfrm>
            <a:off x="2473281" y="3823932"/>
            <a:ext cx="363907" cy="364564"/>
          </a:xfrm>
          <a:custGeom>
            <a:avLst/>
            <a:gdLst>
              <a:gd name="T0" fmla="*/ 337 w 411"/>
              <a:gd name="T1" fmla="*/ 198 h 412"/>
              <a:gd name="T2" fmla="*/ 284 w 411"/>
              <a:gd name="T3" fmla="*/ 220 h 412"/>
              <a:gd name="T4" fmla="*/ 249 w 411"/>
              <a:gd name="T5" fmla="*/ 185 h 412"/>
              <a:gd name="T6" fmla="*/ 283 w 411"/>
              <a:gd name="T7" fmla="*/ 107 h 412"/>
              <a:gd name="T8" fmla="*/ 176 w 411"/>
              <a:gd name="T9" fmla="*/ 0 h 412"/>
              <a:gd name="T10" fmla="*/ 68 w 411"/>
              <a:gd name="T11" fmla="*/ 107 h 412"/>
              <a:gd name="T12" fmla="*/ 116 w 411"/>
              <a:gd name="T13" fmla="*/ 196 h 412"/>
              <a:gd name="T14" fmla="*/ 96 w 411"/>
              <a:gd name="T15" fmla="*/ 266 h 412"/>
              <a:gd name="T16" fmla="*/ 74 w 411"/>
              <a:gd name="T17" fmla="*/ 263 h 412"/>
              <a:gd name="T18" fmla="*/ 0 w 411"/>
              <a:gd name="T19" fmla="*/ 337 h 412"/>
              <a:gd name="T20" fmla="*/ 74 w 411"/>
              <a:gd name="T21" fmla="*/ 412 h 412"/>
              <a:gd name="T22" fmla="*/ 149 w 411"/>
              <a:gd name="T23" fmla="*/ 337 h 412"/>
              <a:gd name="T24" fmla="*/ 110 w 411"/>
              <a:gd name="T25" fmla="*/ 272 h 412"/>
              <a:gd name="T26" fmla="*/ 130 w 411"/>
              <a:gd name="T27" fmla="*/ 204 h 412"/>
              <a:gd name="T28" fmla="*/ 176 w 411"/>
              <a:gd name="T29" fmla="*/ 214 h 412"/>
              <a:gd name="T30" fmla="*/ 238 w 411"/>
              <a:gd name="T31" fmla="*/ 195 h 412"/>
              <a:gd name="T32" fmla="*/ 275 w 411"/>
              <a:gd name="T33" fmla="*/ 232 h 412"/>
              <a:gd name="T34" fmla="*/ 262 w 411"/>
              <a:gd name="T35" fmla="*/ 273 h 412"/>
              <a:gd name="T36" fmla="*/ 337 w 411"/>
              <a:gd name="T37" fmla="*/ 347 h 412"/>
              <a:gd name="T38" fmla="*/ 411 w 411"/>
              <a:gd name="T39" fmla="*/ 273 h 412"/>
              <a:gd name="T40" fmla="*/ 337 w 411"/>
              <a:gd name="T41" fmla="*/ 198 h 412"/>
              <a:gd name="T42" fmla="*/ 134 w 411"/>
              <a:gd name="T43" fmla="*/ 337 h 412"/>
              <a:gd name="T44" fmla="*/ 74 w 411"/>
              <a:gd name="T45" fmla="*/ 397 h 412"/>
              <a:gd name="T46" fmla="*/ 14 w 411"/>
              <a:gd name="T47" fmla="*/ 337 h 412"/>
              <a:gd name="T48" fmla="*/ 74 w 411"/>
              <a:gd name="T49" fmla="*/ 278 h 412"/>
              <a:gd name="T50" fmla="*/ 134 w 411"/>
              <a:gd name="T51" fmla="*/ 337 h 412"/>
              <a:gd name="T52" fmla="*/ 83 w 411"/>
              <a:gd name="T53" fmla="*/ 107 h 412"/>
              <a:gd name="T54" fmla="*/ 176 w 411"/>
              <a:gd name="T55" fmla="*/ 14 h 412"/>
              <a:gd name="T56" fmla="*/ 268 w 411"/>
              <a:gd name="T57" fmla="*/ 107 h 412"/>
              <a:gd name="T58" fmla="*/ 176 w 411"/>
              <a:gd name="T59" fmla="*/ 200 h 412"/>
              <a:gd name="T60" fmla="*/ 83 w 411"/>
              <a:gd name="T61" fmla="*/ 107 h 412"/>
              <a:gd name="T62" fmla="*/ 337 w 411"/>
              <a:gd name="T63" fmla="*/ 332 h 412"/>
              <a:gd name="T64" fmla="*/ 277 w 411"/>
              <a:gd name="T65" fmla="*/ 273 h 412"/>
              <a:gd name="T66" fmla="*/ 337 w 411"/>
              <a:gd name="T67" fmla="*/ 213 h 412"/>
              <a:gd name="T68" fmla="*/ 397 w 411"/>
              <a:gd name="T69" fmla="*/ 273 h 412"/>
              <a:gd name="T70" fmla="*/ 337 w 411"/>
              <a:gd name="T71" fmla="*/ 332 h 4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411" h="412">
                <a:moveTo>
                  <a:pt x="337" y="198"/>
                </a:moveTo>
                <a:cubicBezTo>
                  <a:pt x="316" y="198"/>
                  <a:pt x="298" y="206"/>
                  <a:pt x="284" y="220"/>
                </a:cubicBezTo>
                <a:cubicBezTo>
                  <a:pt x="249" y="185"/>
                  <a:pt x="249" y="185"/>
                  <a:pt x="249" y="185"/>
                </a:cubicBezTo>
                <a:cubicBezTo>
                  <a:pt x="270" y="166"/>
                  <a:pt x="283" y="138"/>
                  <a:pt x="283" y="107"/>
                </a:cubicBezTo>
                <a:cubicBezTo>
                  <a:pt x="283" y="48"/>
                  <a:pt x="235" y="0"/>
                  <a:pt x="176" y="0"/>
                </a:cubicBezTo>
                <a:cubicBezTo>
                  <a:pt x="117" y="0"/>
                  <a:pt x="68" y="48"/>
                  <a:pt x="68" y="107"/>
                </a:cubicBezTo>
                <a:cubicBezTo>
                  <a:pt x="68" y="144"/>
                  <a:pt x="88" y="177"/>
                  <a:pt x="116" y="196"/>
                </a:cubicBezTo>
                <a:cubicBezTo>
                  <a:pt x="96" y="266"/>
                  <a:pt x="96" y="266"/>
                  <a:pt x="96" y="266"/>
                </a:cubicBezTo>
                <a:cubicBezTo>
                  <a:pt x="89" y="264"/>
                  <a:pt x="82" y="263"/>
                  <a:pt x="74" y="263"/>
                </a:cubicBezTo>
                <a:cubicBezTo>
                  <a:pt x="33" y="263"/>
                  <a:pt x="0" y="296"/>
                  <a:pt x="0" y="337"/>
                </a:cubicBezTo>
                <a:cubicBezTo>
                  <a:pt x="0" y="378"/>
                  <a:pt x="33" y="412"/>
                  <a:pt x="74" y="412"/>
                </a:cubicBezTo>
                <a:cubicBezTo>
                  <a:pt x="115" y="412"/>
                  <a:pt x="149" y="378"/>
                  <a:pt x="149" y="337"/>
                </a:cubicBezTo>
                <a:cubicBezTo>
                  <a:pt x="149" y="309"/>
                  <a:pt x="133" y="284"/>
                  <a:pt x="110" y="272"/>
                </a:cubicBezTo>
                <a:cubicBezTo>
                  <a:pt x="130" y="204"/>
                  <a:pt x="130" y="204"/>
                  <a:pt x="130" y="204"/>
                </a:cubicBezTo>
                <a:cubicBezTo>
                  <a:pt x="144" y="210"/>
                  <a:pt x="159" y="214"/>
                  <a:pt x="176" y="214"/>
                </a:cubicBezTo>
                <a:cubicBezTo>
                  <a:pt x="199" y="214"/>
                  <a:pt x="220" y="207"/>
                  <a:pt x="238" y="195"/>
                </a:cubicBezTo>
                <a:cubicBezTo>
                  <a:pt x="275" y="232"/>
                  <a:pt x="275" y="232"/>
                  <a:pt x="275" y="232"/>
                </a:cubicBezTo>
                <a:cubicBezTo>
                  <a:pt x="267" y="243"/>
                  <a:pt x="262" y="257"/>
                  <a:pt x="262" y="273"/>
                </a:cubicBezTo>
                <a:cubicBezTo>
                  <a:pt x="262" y="314"/>
                  <a:pt x="296" y="347"/>
                  <a:pt x="337" y="347"/>
                </a:cubicBezTo>
                <a:cubicBezTo>
                  <a:pt x="378" y="347"/>
                  <a:pt x="411" y="314"/>
                  <a:pt x="411" y="273"/>
                </a:cubicBezTo>
                <a:cubicBezTo>
                  <a:pt x="411" y="231"/>
                  <a:pt x="378" y="198"/>
                  <a:pt x="337" y="198"/>
                </a:cubicBezTo>
                <a:close/>
                <a:moveTo>
                  <a:pt x="134" y="337"/>
                </a:moveTo>
                <a:cubicBezTo>
                  <a:pt x="134" y="370"/>
                  <a:pt x="107" y="397"/>
                  <a:pt x="74" y="397"/>
                </a:cubicBezTo>
                <a:cubicBezTo>
                  <a:pt x="41" y="397"/>
                  <a:pt x="14" y="370"/>
                  <a:pt x="14" y="337"/>
                </a:cubicBezTo>
                <a:cubicBezTo>
                  <a:pt x="14" y="304"/>
                  <a:pt x="41" y="278"/>
                  <a:pt x="74" y="278"/>
                </a:cubicBezTo>
                <a:cubicBezTo>
                  <a:pt x="107" y="278"/>
                  <a:pt x="134" y="304"/>
                  <a:pt x="134" y="337"/>
                </a:cubicBezTo>
                <a:close/>
                <a:moveTo>
                  <a:pt x="83" y="107"/>
                </a:moveTo>
                <a:cubicBezTo>
                  <a:pt x="83" y="56"/>
                  <a:pt x="125" y="14"/>
                  <a:pt x="176" y="14"/>
                </a:cubicBezTo>
                <a:cubicBezTo>
                  <a:pt x="227" y="14"/>
                  <a:pt x="268" y="56"/>
                  <a:pt x="268" y="107"/>
                </a:cubicBezTo>
                <a:cubicBezTo>
                  <a:pt x="268" y="158"/>
                  <a:pt x="227" y="200"/>
                  <a:pt x="176" y="200"/>
                </a:cubicBezTo>
                <a:cubicBezTo>
                  <a:pt x="125" y="200"/>
                  <a:pt x="83" y="158"/>
                  <a:pt x="83" y="107"/>
                </a:cubicBezTo>
                <a:close/>
                <a:moveTo>
                  <a:pt x="337" y="332"/>
                </a:moveTo>
                <a:cubicBezTo>
                  <a:pt x="304" y="332"/>
                  <a:pt x="277" y="306"/>
                  <a:pt x="277" y="273"/>
                </a:cubicBezTo>
                <a:cubicBezTo>
                  <a:pt x="277" y="240"/>
                  <a:pt x="304" y="213"/>
                  <a:pt x="337" y="213"/>
                </a:cubicBezTo>
                <a:cubicBezTo>
                  <a:pt x="370" y="213"/>
                  <a:pt x="397" y="240"/>
                  <a:pt x="397" y="273"/>
                </a:cubicBezTo>
                <a:cubicBezTo>
                  <a:pt x="397" y="306"/>
                  <a:pt x="370" y="332"/>
                  <a:pt x="337" y="33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68571" tIns="34286" rIns="68571" bIns="34286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2385327" y="5231023"/>
            <a:ext cx="557526" cy="557526"/>
          </a:xfrm>
          <a:prstGeom prst="ellipse">
            <a:avLst/>
          </a:prstGeom>
          <a:solidFill>
            <a:schemeClr val="tx2"/>
          </a:solidFill>
          <a:ln>
            <a:noFill/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40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13" name="Freeform 13"/>
          <p:cNvSpPr>
            <a:spLocks noEditPoints="1"/>
          </p:cNvSpPr>
          <p:nvPr/>
        </p:nvSpPr>
        <p:spPr bwMode="auto">
          <a:xfrm>
            <a:off x="2550997" y="5314340"/>
            <a:ext cx="226184" cy="416918"/>
          </a:xfrm>
          <a:custGeom>
            <a:avLst/>
            <a:gdLst>
              <a:gd name="T0" fmla="*/ 2 w 122"/>
              <a:gd name="T1" fmla="*/ 65 h 225"/>
              <a:gd name="T2" fmla="*/ 14 w 122"/>
              <a:gd name="T3" fmla="*/ 77 h 225"/>
              <a:gd name="T4" fmla="*/ 17 w 122"/>
              <a:gd name="T5" fmla="*/ 76 h 225"/>
              <a:gd name="T6" fmla="*/ 119 w 122"/>
              <a:gd name="T7" fmla="*/ 42 h 225"/>
              <a:gd name="T8" fmla="*/ 119 w 122"/>
              <a:gd name="T9" fmla="*/ 30 h 225"/>
              <a:gd name="T10" fmla="*/ 105 w 122"/>
              <a:gd name="T11" fmla="*/ 23 h 225"/>
              <a:gd name="T12" fmla="*/ 3 w 122"/>
              <a:gd name="T13" fmla="*/ 57 h 225"/>
              <a:gd name="T14" fmla="*/ 108 w 122"/>
              <a:gd name="T15" fmla="*/ 28 h 225"/>
              <a:gd name="T16" fmla="*/ 114 w 122"/>
              <a:gd name="T17" fmla="*/ 35 h 225"/>
              <a:gd name="T18" fmla="*/ 111 w 122"/>
              <a:gd name="T19" fmla="*/ 42 h 225"/>
              <a:gd name="T20" fmla="*/ 14 w 122"/>
              <a:gd name="T21" fmla="*/ 71 h 225"/>
              <a:gd name="T22" fmla="*/ 9 w 122"/>
              <a:gd name="T23" fmla="*/ 67 h 225"/>
              <a:gd name="T24" fmla="*/ 8 w 122"/>
              <a:gd name="T25" fmla="*/ 59 h 225"/>
              <a:gd name="T26" fmla="*/ 106 w 122"/>
              <a:gd name="T27" fmla="*/ 28 h 225"/>
              <a:gd name="T28" fmla="*/ 14 w 122"/>
              <a:gd name="T29" fmla="*/ 43 h 225"/>
              <a:gd name="T30" fmla="*/ 66 w 122"/>
              <a:gd name="T31" fmla="*/ 28 h 225"/>
              <a:gd name="T32" fmla="*/ 73 w 122"/>
              <a:gd name="T33" fmla="*/ 10 h 225"/>
              <a:gd name="T34" fmla="*/ 9 w 122"/>
              <a:gd name="T35" fmla="*/ 17 h 225"/>
              <a:gd name="T36" fmla="*/ 3 w 122"/>
              <a:gd name="T37" fmla="*/ 35 h 225"/>
              <a:gd name="T38" fmla="*/ 61 w 122"/>
              <a:gd name="T39" fmla="*/ 8 h 225"/>
              <a:gd name="T40" fmla="*/ 67 w 122"/>
              <a:gd name="T41" fmla="*/ 12 h 225"/>
              <a:gd name="T42" fmla="*/ 65 w 122"/>
              <a:gd name="T43" fmla="*/ 22 h 225"/>
              <a:gd name="T44" fmla="*/ 14 w 122"/>
              <a:gd name="T45" fmla="*/ 37 h 225"/>
              <a:gd name="T46" fmla="*/ 8 w 122"/>
              <a:gd name="T47" fmla="*/ 30 h 225"/>
              <a:gd name="T48" fmla="*/ 120 w 122"/>
              <a:gd name="T49" fmla="*/ 101 h 225"/>
              <a:gd name="T50" fmla="*/ 105 w 122"/>
              <a:gd name="T51" fmla="*/ 90 h 225"/>
              <a:gd name="T52" fmla="*/ 72 w 122"/>
              <a:gd name="T53" fmla="*/ 110 h 225"/>
              <a:gd name="T54" fmla="*/ 55 w 122"/>
              <a:gd name="T55" fmla="*/ 138 h 225"/>
              <a:gd name="T56" fmla="*/ 53 w 122"/>
              <a:gd name="T57" fmla="*/ 99 h 225"/>
              <a:gd name="T58" fmla="*/ 119 w 122"/>
              <a:gd name="T59" fmla="*/ 76 h 225"/>
              <a:gd name="T60" fmla="*/ 119 w 122"/>
              <a:gd name="T61" fmla="*/ 64 h 225"/>
              <a:gd name="T62" fmla="*/ 9 w 122"/>
              <a:gd name="T63" fmla="*/ 85 h 225"/>
              <a:gd name="T64" fmla="*/ 1 w 122"/>
              <a:gd name="T65" fmla="*/ 97 h 225"/>
              <a:gd name="T66" fmla="*/ 3 w 122"/>
              <a:gd name="T67" fmla="*/ 102 h 225"/>
              <a:gd name="T68" fmla="*/ 11 w 122"/>
              <a:gd name="T69" fmla="*/ 110 h 225"/>
              <a:gd name="T70" fmla="*/ 28 w 122"/>
              <a:gd name="T71" fmla="*/ 121 h 225"/>
              <a:gd name="T72" fmla="*/ 17 w 122"/>
              <a:gd name="T73" fmla="*/ 138 h 225"/>
              <a:gd name="T74" fmla="*/ 40 w 122"/>
              <a:gd name="T75" fmla="*/ 209 h 225"/>
              <a:gd name="T76" fmla="*/ 53 w 122"/>
              <a:gd name="T77" fmla="*/ 225 h 225"/>
              <a:gd name="T78" fmla="*/ 87 w 122"/>
              <a:gd name="T79" fmla="*/ 214 h 225"/>
              <a:gd name="T80" fmla="*/ 110 w 122"/>
              <a:gd name="T81" fmla="*/ 187 h 225"/>
              <a:gd name="T82" fmla="*/ 99 w 122"/>
              <a:gd name="T83" fmla="*/ 138 h 225"/>
              <a:gd name="T84" fmla="*/ 104 w 122"/>
              <a:gd name="T85" fmla="*/ 117 h 225"/>
              <a:gd name="T86" fmla="*/ 120 w 122"/>
              <a:gd name="T87" fmla="*/ 101 h 225"/>
              <a:gd name="T88" fmla="*/ 47 w 122"/>
              <a:gd name="T89" fmla="*/ 101 h 225"/>
              <a:gd name="T90" fmla="*/ 49 w 122"/>
              <a:gd name="T91" fmla="*/ 138 h 225"/>
              <a:gd name="T92" fmla="*/ 35 w 122"/>
              <a:gd name="T93" fmla="*/ 121 h 225"/>
              <a:gd name="T94" fmla="*/ 24 w 122"/>
              <a:gd name="T95" fmla="*/ 108 h 225"/>
              <a:gd name="T96" fmla="*/ 12 w 122"/>
              <a:gd name="T97" fmla="*/ 104 h 225"/>
              <a:gd name="T98" fmla="*/ 8 w 122"/>
              <a:gd name="T99" fmla="*/ 97 h 225"/>
              <a:gd name="T100" fmla="*/ 8 w 122"/>
              <a:gd name="T101" fmla="*/ 93 h 225"/>
              <a:gd name="T102" fmla="*/ 12 w 122"/>
              <a:gd name="T103" fmla="*/ 90 h 225"/>
              <a:gd name="T104" fmla="*/ 24 w 122"/>
              <a:gd name="T105" fmla="*/ 86 h 225"/>
              <a:gd name="T106" fmla="*/ 108 w 122"/>
              <a:gd name="T107" fmla="*/ 62 h 225"/>
              <a:gd name="T108" fmla="*/ 114 w 122"/>
              <a:gd name="T109" fmla="*/ 69 h 225"/>
              <a:gd name="T110" fmla="*/ 111 w 122"/>
              <a:gd name="T111" fmla="*/ 76 h 225"/>
              <a:gd name="T112" fmla="*/ 43 w 122"/>
              <a:gd name="T113" fmla="*/ 98 h 225"/>
              <a:gd name="T114" fmla="*/ 103 w 122"/>
              <a:gd name="T115" fmla="*/ 111 h 225"/>
              <a:gd name="T116" fmla="*/ 92 w 122"/>
              <a:gd name="T117" fmla="*/ 138 h 225"/>
              <a:gd name="T118" fmla="*/ 78 w 122"/>
              <a:gd name="T119" fmla="*/ 110 h 225"/>
              <a:gd name="T120" fmla="*/ 106 w 122"/>
              <a:gd name="T121" fmla="*/ 96 h 225"/>
              <a:gd name="T122" fmla="*/ 114 w 122"/>
              <a:gd name="T123" fmla="*/ 103 h 2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22" h="225">
                <a:moveTo>
                  <a:pt x="3" y="57"/>
                </a:moveTo>
                <a:cubicBezTo>
                  <a:pt x="1" y="59"/>
                  <a:pt x="1" y="62"/>
                  <a:pt x="2" y="65"/>
                </a:cubicBezTo>
                <a:cubicBezTo>
                  <a:pt x="3" y="69"/>
                  <a:pt x="3" y="69"/>
                  <a:pt x="3" y="69"/>
                </a:cubicBezTo>
                <a:cubicBezTo>
                  <a:pt x="4" y="74"/>
                  <a:pt x="9" y="77"/>
                  <a:pt x="14" y="77"/>
                </a:cubicBezTo>
                <a:cubicBezTo>
                  <a:pt x="14" y="77"/>
                  <a:pt x="14" y="77"/>
                  <a:pt x="14" y="77"/>
                </a:cubicBezTo>
                <a:cubicBezTo>
                  <a:pt x="15" y="77"/>
                  <a:pt x="16" y="77"/>
                  <a:pt x="17" y="76"/>
                </a:cubicBezTo>
                <a:cubicBezTo>
                  <a:pt x="112" y="48"/>
                  <a:pt x="112" y="48"/>
                  <a:pt x="112" y="48"/>
                </a:cubicBezTo>
                <a:cubicBezTo>
                  <a:pt x="115" y="47"/>
                  <a:pt x="118" y="45"/>
                  <a:pt x="119" y="42"/>
                </a:cubicBezTo>
                <a:cubicBezTo>
                  <a:pt x="120" y="40"/>
                  <a:pt x="121" y="37"/>
                  <a:pt x="120" y="34"/>
                </a:cubicBezTo>
                <a:cubicBezTo>
                  <a:pt x="119" y="30"/>
                  <a:pt x="119" y="30"/>
                  <a:pt x="119" y="30"/>
                </a:cubicBezTo>
                <a:cubicBezTo>
                  <a:pt x="117" y="25"/>
                  <a:pt x="113" y="22"/>
                  <a:pt x="108" y="22"/>
                </a:cubicBezTo>
                <a:cubicBezTo>
                  <a:pt x="107" y="22"/>
                  <a:pt x="106" y="22"/>
                  <a:pt x="105" y="23"/>
                </a:cubicBezTo>
                <a:cubicBezTo>
                  <a:pt x="9" y="51"/>
                  <a:pt x="9" y="51"/>
                  <a:pt x="9" y="51"/>
                </a:cubicBezTo>
                <a:cubicBezTo>
                  <a:pt x="6" y="52"/>
                  <a:pt x="4" y="54"/>
                  <a:pt x="3" y="57"/>
                </a:cubicBezTo>
                <a:close/>
                <a:moveTo>
                  <a:pt x="106" y="28"/>
                </a:moveTo>
                <a:cubicBezTo>
                  <a:pt x="107" y="28"/>
                  <a:pt x="107" y="28"/>
                  <a:pt x="108" y="28"/>
                </a:cubicBezTo>
                <a:cubicBezTo>
                  <a:pt x="110" y="28"/>
                  <a:pt x="112" y="30"/>
                  <a:pt x="113" y="32"/>
                </a:cubicBezTo>
                <a:cubicBezTo>
                  <a:pt x="114" y="35"/>
                  <a:pt x="114" y="35"/>
                  <a:pt x="114" y="35"/>
                </a:cubicBezTo>
                <a:cubicBezTo>
                  <a:pt x="115" y="37"/>
                  <a:pt x="114" y="38"/>
                  <a:pt x="114" y="40"/>
                </a:cubicBezTo>
                <a:cubicBezTo>
                  <a:pt x="113" y="41"/>
                  <a:pt x="112" y="42"/>
                  <a:pt x="111" y="42"/>
                </a:cubicBezTo>
                <a:cubicBezTo>
                  <a:pt x="15" y="71"/>
                  <a:pt x="15" y="71"/>
                  <a:pt x="15" y="71"/>
                </a:cubicBezTo>
                <a:cubicBezTo>
                  <a:pt x="15" y="71"/>
                  <a:pt x="14" y="71"/>
                  <a:pt x="14" y="71"/>
                </a:cubicBezTo>
                <a:cubicBezTo>
                  <a:pt x="14" y="71"/>
                  <a:pt x="14" y="71"/>
                  <a:pt x="14" y="71"/>
                </a:cubicBezTo>
                <a:cubicBezTo>
                  <a:pt x="11" y="71"/>
                  <a:pt x="9" y="69"/>
                  <a:pt x="9" y="67"/>
                </a:cubicBezTo>
                <a:cubicBezTo>
                  <a:pt x="8" y="63"/>
                  <a:pt x="8" y="63"/>
                  <a:pt x="8" y="63"/>
                </a:cubicBezTo>
                <a:cubicBezTo>
                  <a:pt x="7" y="62"/>
                  <a:pt x="7" y="61"/>
                  <a:pt x="8" y="59"/>
                </a:cubicBezTo>
                <a:cubicBezTo>
                  <a:pt x="9" y="58"/>
                  <a:pt x="10" y="57"/>
                  <a:pt x="11" y="57"/>
                </a:cubicBezTo>
                <a:lnTo>
                  <a:pt x="106" y="28"/>
                </a:lnTo>
                <a:close/>
                <a:moveTo>
                  <a:pt x="3" y="35"/>
                </a:moveTo>
                <a:cubicBezTo>
                  <a:pt x="4" y="40"/>
                  <a:pt x="9" y="43"/>
                  <a:pt x="14" y="43"/>
                </a:cubicBezTo>
                <a:cubicBezTo>
                  <a:pt x="15" y="43"/>
                  <a:pt x="16" y="43"/>
                  <a:pt x="17" y="43"/>
                </a:cubicBezTo>
                <a:cubicBezTo>
                  <a:pt x="66" y="28"/>
                  <a:pt x="66" y="28"/>
                  <a:pt x="66" y="28"/>
                </a:cubicBezTo>
                <a:cubicBezTo>
                  <a:pt x="72" y="26"/>
                  <a:pt x="76" y="19"/>
                  <a:pt x="74" y="13"/>
                </a:cubicBezTo>
                <a:cubicBezTo>
                  <a:pt x="73" y="10"/>
                  <a:pt x="73" y="10"/>
                  <a:pt x="73" y="10"/>
                </a:cubicBezTo>
                <a:cubicBezTo>
                  <a:pt x="71" y="4"/>
                  <a:pt x="65" y="0"/>
                  <a:pt x="59" y="2"/>
                </a:cubicBezTo>
                <a:cubicBezTo>
                  <a:pt x="9" y="17"/>
                  <a:pt x="9" y="17"/>
                  <a:pt x="9" y="17"/>
                </a:cubicBezTo>
                <a:cubicBezTo>
                  <a:pt x="3" y="19"/>
                  <a:pt x="0" y="25"/>
                  <a:pt x="2" y="31"/>
                </a:cubicBezTo>
                <a:lnTo>
                  <a:pt x="3" y="35"/>
                </a:lnTo>
                <a:close/>
                <a:moveTo>
                  <a:pt x="11" y="23"/>
                </a:moveTo>
                <a:cubicBezTo>
                  <a:pt x="61" y="8"/>
                  <a:pt x="61" y="8"/>
                  <a:pt x="61" y="8"/>
                </a:cubicBezTo>
                <a:cubicBezTo>
                  <a:pt x="61" y="8"/>
                  <a:pt x="62" y="8"/>
                  <a:pt x="62" y="8"/>
                </a:cubicBezTo>
                <a:cubicBezTo>
                  <a:pt x="64" y="8"/>
                  <a:pt x="67" y="9"/>
                  <a:pt x="67" y="12"/>
                </a:cubicBezTo>
                <a:cubicBezTo>
                  <a:pt x="68" y="15"/>
                  <a:pt x="68" y="15"/>
                  <a:pt x="68" y="15"/>
                </a:cubicBezTo>
                <a:cubicBezTo>
                  <a:pt x="69" y="18"/>
                  <a:pt x="68" y="21"/>
                  <a:pt x="65" y="22"/>
                </a:cubicBezTo>
                <a:cubicBezTo>
                  <a:pt x="15" y="37"/>
                  <a:pt x="15" y="37"/>
                  <a:pt x="15" y="37"/>
                </a:cubicBezTo>
                <a:cubicBezTo>
                  <a:pt x="15" y="37"/>
                  <a:pt x="14" y="37"/>
                  <a:pt x="14" y="37"/>
                </a:cubicBezTo>
                <a:cubicBezTo>
                  <a:pt x="11" y="37"/>
                  <a:pt x="9" y="36"/>
                  <a:pt x="9" y="33"/>
                </a:cubicBezTo>
                <a:cubicBezTo>
                  <a:pt x="8" y="30"/>
                  <a:pt x="8" y="30"/>
                  <a:pt x="8" y="30"/>
                </a:cubicBezTo>
                <a:cubicBezTo>
                  <a:pt x="7" y="27"/>
                  <a:pt x="8" y="24"/>
                  <a:pt x="11" y="23"/>
                </a:cubicBezTo>
                <a:close/>
                <a:moveTo>
                  <a:pt x="120" y="101"/>
                </a:moveTo>
                <a:cubicBezTo>
                  <a:pt x="119" y="97"/>
                  <a:pt x="119" y="97"/>
                  <a:pt x="119" y="97"/>
                </a:cubicBezTo>
                <a:cubicBezTo>
                  <a:pt x="117" y="92"/>
                  <a:pt x="110" y="88"/>
                  <a:pt x="105" y="90"/>
                </a:cubicBezTo>
                <a:cubicBezTo>
                  <a:pt x="82" y="96"/>
                  <a:pt x="82" y="96"/>
                  <a:pt x="82" y="96"/>
                </a:cubicBezTo>
                <a:cubicBezTo>
                  <a:pt x="76" y="98"/>
                  <a:pt x="72" y="104"/>
                  <a:pt x="72" y="110"/>
                </a:cubicBezTo>
                <a:cubicBezTo>
                  <a:pt x="72" y="138"/>
                  <a:pt x="72" y="138"/>
                  <a:pt x="72" y="138"/>
                </a:cubicBezTo>
                <a:cubicBezTo>
                  <a:pt x="55" y="138"/>
                  <a:pt x="55" y="138"/>
                  <a:pt x="55" y="138"/>
                </a:cubicBezTo>
                <a:cubicBezTo>
                  <a:pt x="55" y="106"/>
                  <a:pt x="55" y="106"/>
                  <a:pt x="55" y="106"/>
                </a:cubicBezTo>
                <a:cubicBezTo>
                  <a:pt x="55" y="104"/>
                  <a:pt x="54" y="101"/>
                  <a:pt x="53" y="99"/>
                </a:cubicBezTo>
                <a:cubicBezTo>
                  <a:pt x="112" y="82"/>
                  <a:pt x="112" y="82"/>
                  <a:pt x="112" y="82"/>
                </a:cubicBezTo>
                <a:cubicBezTo>
                  <a:pt x="115" y="81"/>
                  <a:pt x="118" y="79"/>
                  <a:pt x="119" y="76"/>
                </a:cubicBezTo>
                <a:cubicBezTo>
                  <a:pt x="120" y="73"/>
                  <a:pt x="121" y="70"/>
                  <a:pt x="120" y="67"/>
                </a:cubicBezTo>
                <a:cubicBezTo>
                  <a:pt x="119" y="64"/>
                  <a:pt x="119" y="64"/>
                  <a:pt x="119" y="64"/>
                </a:cubicBezTo>
                <a:cubicBezTo>
                  <a:pt x="117" y="58"/>
                  <a:pt x="110" y="54"/>
                  <a:pt x="105" y="56"/>
                </a:cubicBezTo>
                <a:cubicBezTo>
                  <a:pt x="9" y="85"/>
                  <a:pt x="9" y="85"/>
                  <a:pt x="9" y="85"/>
                </a:cubicBezTo>
                <a:cubicBezTo>
                  <a:pt x="6" y="86"/>
                  <a:pt x="4" y="88"/>
                  <a:pt x="3" y="90"/>
                </a:cubicBezTo>
                <a:cubicBezTo>
                  <a:pt x="1" y="92"/>
                  <a:pt x="1" y="95"/>
                  <a:pt x="1" y="97"/>
                </a:cubicBezTo>
                <a:cubicBezTo>
                  <a:pt x="2" y="98"/>
                  <a:pt x="2" y="98"/>
                  <a:pt x="2" y="99"/>
                </a:cubicBezTo>
                <a:cubicBezTo>
                  <a:pt x="3" y="102"/>
                  <a:pt x="3" y="102"/>
                  <a:pt x="3" y="102"/>
                </a:cubicBezTo>
                <a:cubicBezTo>
                  <a:pt x="4" y="106"/>
                  <a:pt x="7" y="109"/>
                  <a:pt x="10" y="110"/>
                </a:cubicBezTo>
                <a:cubicBezTo>
                  <a:pt x="11" y="110"/>
                  <a:pt x="11" y="110"/>
                  <a:pt x="11" y="110"/>
                </a:cubicBezTo>
                <a:cubicBezTo>
                  <a:pt x="23" y="113"/>
                  <a:pt x="23" y="113"/>
                  <a:pt x="23" y="113"/>
                </a:cubicBezTo>
                <a:cubicBezTo>
                  <a:pt x="26" y="114"/>
                  <a:pt x="28" y="118"/>
                  <a:pt x="28" y="121"/>
                </a:cubicBezTo>
                <a:cubicBezTo>
                  <a:pt x="28" y="138"/>
                  <a:pt x="28" y="138"/>
                  <a:pt x="28" y="138"/>
                </a:cubicBezTo>
                <a:cubicBezTo>
                  <a:pt x="17" y="138"/>
                  <a:pt x="17" y="138"/>
                  <a:pt x="17" y="138"/>
                </a:cubicBezTo>
                <a:cubicBezTo>
                  <a:pt x="17" y="187"/>
                  <a:pt x="17" y="187"/>
                  <a:pt x="17" y="187"/>
                </a:cubicBezTo>
                <a:cubicBezTo>
                  <a:pt x="17" y="199"/>
                  <a:pt x="28" y="208"/>
                  <a:pt x="40" y="209"/>
                </a:cubicBezTo>
                <a:cubicBezTo>
                  <a:pt x="40" y="214"/>
                  <a:pt x="40" y="214"/>
                  <a:pt x="40" y="214"/>
                </a:cubicBezTo>
                <a:cubicBezTo>
                  <a:pt x="40" y="220"/>
                  <a:pt x="46" y="225"/>
                  <a:pt x="53" y="225"/>
                </a:cubicBezTo>
                <a:cubicBezTo>
                  <a:pt x="74" y="225"/>
                  <a:pt x="74" y="225"/>
                  <a:pt x="74" y="225"/>
                </a:cubicBezTo>
                <a:cubicBezTo>
                  <a:pt x="81" y="225"/>
                  <a:pt x="87" y="220"/>
                  <a:pt x="87" y="214"/>
                </a:cubicBezTo>
                <a:cubicBezTo>
                  <a:pt x="87" y="209"/>
                  <a:pt x="87" y="209"/>
                  <a:pt x="87" y="209"/>
                </a:cubicBezTo>
                <a:cubicBezTo>
                  <a:pt x="99" y="208"/>
                  <a:pt x="110" y="199"/>
                  <a:pt x="110" y="187"/>
                </a:cubicBezTo>
                <a:cubicBezTo>
                  <a:pt x="110" y="138"/>
                  <a:pt x="110" y="138"/>
                  <a:pt x="110" y="138"/>
                </a:cubicBezTo>
                <a:cubicBezTo>
                  <a:pt x="99" y="138"/>
                  <a:pt x="99" y="138"/>
                  <a:pt x="99" y="138"/>
                </a:cubicBezTo>
                <a:cubicBezTo>
                  <a:pt x="99" y="125"/>
                  <a:pt x="99" y="125"/>
                  <a:pt x="99" y="125"/>
                </a:cubicBezTo>
                <a:cubicBezTo>
                  <a:pt x="99" y="122"/>
                  <a:pt x="101" y="118"/>
                  <a:pt x="104" y="117"/>
                </a:cubicBezTo>
                <a:cubicBezTo>
                  <a:pt x="112" y="115"/>
                  <a:pt x="112" y="115"/>
                  <a:pt x="112" y="115"/>
                </a:cubicBezTo>
                <a:cubicBezTo>
                  <a:pt x="118" y="113"/>
                  <a:pt x="122" y="107"/>
                  <a:pt x="120" y="101"/>
                </a:cubicBezTo>
                <a:close/>
                <a:moveTo>
                  <a:pt x="43" y="98"/>
                </a:moveTo>
                <a:cubicBezTo>
                  <a:pt x="45" y="99"/>
                  <a:pt x="46" y="100"/>
                  <a:pt x="47" y="101"/>
                </a:cubicBezTo>
                <a:cubicBezTo>
                  <a:pt x="48" y="103"/>
                  <a:pt x="49" y="104"/>
                  <a:pt x="49" y="106"/>
                </a:cubicBezTo>
                <a:cubicBezTo>
                  <a:pt x="49" y="138"/>
                  <a:pt x="49" y="138"/>
                  <a:pt x="49" y="138"/>
                </a:cubicBezTo>
                <a:cubicBezTo>
                  <a:pt x="35" y="138"/>
                  <a:pt x="35" y="138"/>
                  <a:pt x="35" y="138"/>
                </a:cubicBezTo>
                <a:cubicBezTo>
                  <a:pt x="35" y="121"/>
                  <a:pt x="35" y="121"/>
                  <a:pt x="35" y="121"/>
                </a:cubicBezTo>
                <a:cubicBezTo>
                  <a:pt x="35" y="116"/>
                  <a:pt x="30" y="110"/>
                  <a:pt x="25" y="108"/>
                </a:cubicBezTo>
                <a:cubicBezTo>
                  <a:pt x="25" y="108"/>
                  <a:pt x="24" y="108"/>
                  <a:pt x="24" y="108"/>
                </a:cubicBezTo>
                <a:cubicBezTo>
                  <a:pt x="13" y="104"/>
                  <a:pt x="13" y="104"/>
                  <a:pt x="13" y="104"/>
                </a:cubicBezTo>
                <a:cubicBezTo>
                  <a:pt x="12" y="104"/>
                  <a:pt x="12" y="104"/>
                  <a:pt x="12" y="104"/>
                </a:cubicBezTo>
                <a:cubicBezTo>
                  <a:pt x="10" y="104"/>
                  <a:pt x="9" y="102"/>
                  <a:pt x="9" y="101"/>
                </a:cubicBezTo>
                <a:cubicBezTo>
                  <a:pt x="8" y="97"/>
                  <a:pt x="8" y="97"/>
                  <a:pt x="8" y="97"/>
                </a:cubicBezTo>
                <a:cubicBezTo>
                  <a:pt x="8" y="97"/>
                  <a:pt x="8" y="97"/>
                  <a:pt x="8" y="97"/>
                </a:cubicBezTo>
                <a:cubicBezTo>
                  <a:pt x="7" y="96"/>
                  <a:pt x="7" y="94"/>
                  <a:pt x="8" y="93"/>
                </a:cubicBezTo>
                <a:cubicBezTo>
                  <a:pt x="9" y="92"/>
                  <a:pt x="10" y="91"/>
                  <a:pt x="11" y="90"/>
                </a:cubicBezTo>
                <a:cubicBezTo>
                  <a:pt x="12" y="90"/>
                  <a:pt x="12" y="90"/>
                  <a:pt x="12" y="90"/>
                </a:cubicBezTo>
                <a:cubicBezTo>
                  <a:pt x="13" y="90"/>
                  <a:pt x="13" y="90"/>
                  <a:pt x="13" y="90"/>
                </a:cubicBezTo>
                <a:cubicBezTo>
                  <a:pt x="24" y="86"/>
                  <a:pt x="24" y="86"/>
                  <a:pt x="24" y="86"/>
                </a:cubicBezTo>
                <a:cubicBezTo>
                  <a:pt x="106" y="62"/>
                  <a:pt x="106" y="62"/>
                  <a:pt x="106" y="62"/>
                </a:cubicBezTo>
                <a:cubicBezTo>
                  <a:pt x="107" y="62"/>
                  <a:pt x="107" y="62"/>
                  <a:pt x="108" y="62"/>
                </a:cubicBezTo>
                <a:cubicBezTo>
                  <a:pt x="110" y="62"/>
                  <a:pt x="112" y="63"/>
                  <a:pt x="113" y="66"/>
                </a:cubicBezTo>
                <a:cubicBezTo>
                  <a:pt x="114" y="69"/>
                  <a:pt x="114" y="69"/>
                  <a:pt x="114" y="69"/>
                </a:cubicBezTo>
                <a:cubicBezTo>
                  <a:pt x="115" y="71"/>
                  <a:pt x="114" y="72"/>
                  <a:pt x="114" y="73"/>
                </a:cubicBezTo>
                <a:cubicBezTo>
                  <a:pt x="113" y="74"/>
                  <a:pt x="112" y="75"/>
                  <a:pt x="111" y="76"/>
                </a:cubicBezTo>
                <a:cubicBezTo>
                  <a:pt x="49" y="94"/>
                  <a:pt x="49" y="94"/>
                  <a:pt x="49" y="94"/>
                </a:cubicBezTo>
                <a:cubicBezTo>
                  <a:pt x="39" y="97"/>
                  <a:pt x="43" y="98"/>
                  <a:pt x="43" y="98"/>
                </a:cubicBezTo>
                <a:close/>
                <a:moveTo>
                  <a:pt x="111" y="109"/>
                </a:moveTo>
                <a:cubicBezTo>
                  <a:pt x="103" y="111"/>
                  <a:pt x="103" y="111"/>
                  <a:pt x="103" y="111"/>
                </a:cubicBezTo>
                <a:cubicBezTo>
                  <a:pt x="97" y="113"/>
                  <a:pt x="92" y="119"/>
                  <a:pt x="92" y="125"/>
                </a:cubicBezTo>
                <a:cubicBezTo>
                  <a:pt x="92" y="138"/>
                  <a:pt x="92" y="138"/>
                  <a:pt x="92" y="138"/>
                </a:cubicBezTo>
                <a:cubicBezTo>
                  <a:pt x="78" y="138"/>
                  <a:pt x="78" y="138"/>
                  <a:pt x="78" y="138"/>
                </a:cubicBezTo>
                <a:cubicBezTo>
                  <a:pt x="78" y="110"/>
                  <a:pt x="78" y="110"/>
                  <a:pt x="78" y="110"/>
                </a:cubicBezTo>
                <a:cubicBezTo>
                  <a:pt x="78" y="107"/>
                  <a:pt x="81" y="103"/>
                  <a:pt x="84" y="102"/>
                </a:cubicBezTo>
                <a:cubicBezTo>
                  <a:pt x="106" y="96"/>
                  <a:pt x="106" y="96"/>
                  <a:pt x="106" y="96"/>
                </a:cubicBezTo>
                <a:cubicBezTo>
                  <a:pt x="109" y="95"/>
                  <a:pt x="112" y="96"/>
                  <a:pt x="113" y="99"/>
                </a:cubicBezTo>
                <a:cubicBezTo>
                  <a:pt x="114" y="103"/>
                  <a:pt x="114" y="103"/>
                  <a:pt x="114" y="103"/>
                </a:cubicBezTo>
                <a:cubicBezTo>
                  <a:pt x="115" y="106"/>
                  <a:pt x="113" y="109"/>
                  <a:pt x="111" y="10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68571" tIns="34286" rIns="68571" bIns="34286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>
              <a:solidFill>
                <a:prstClr val="black"/>
              </a:solidFill>
            </a:endParaRPr>
          </a:p>
        </p:txBody>
      </p:sp>
      <p:grpSp>
        <p:nvGrpSpPr>
          <p:cNvPr id="14" name="组合 13"/>
          <p:cNvGrpSpPr/>
          <p:nvPr/>
        </p:nvGrpSpPr>
        <p:grpSpPr bwMode="auto">
          <a:xfrm>
            <a:off x="795579" y="1957542"/>
            <a:ext cx="1228960" cy="1228960"/>
            <a:chOff x="5951538" y="1341438"/>
            <a:chExt cx="1885950" cy="1885950"/>
          </a:xfrm>
        </p:grpSpPr>
        <p:sp>
          <p:nvSpPr>
            <p:cNvPr id="15" name="同心圆 7"/>
            <p:cNvSpPr/>
            <p:nvPr/>
          </p:nvSpPr>
          <p:spPr>
            <a:xfrm rot="16200000" flipH="1">
              <a:off x="5951538" y="1341438"/>
              <a:ext cx="1885950" cy="1885950"/>
            </a:xfrm>
            <a:prstGeom prst="donut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4000" b="0" i="0" u="none" strike="noStrike" kern="0" cap="none" spc="0" normalizeH="0" baseline="0" noProof="0">
                <a:ln>
                  <a:noFill/>
                </a:ln>
                <a:solidFill>
                  <a:srgbClr val="979797"/>
                </a:solidFill>
                <a:effectLst/>
                <a:uLnTx/>
                <a:uFillTx/>
                <a:latin typeface="造字工房尚雅体演示版常规体" pitchFamily="50" charset="-122"/>
                <a:ea typeface="造字工房尚雅体演示版常规体" pitchFamily="50" charset="-122"/>
                <a:cs typeface="+mn-cs"/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>
              <a:off x="6162146" y="1552046"/>
              <a:ext cx="1464731" cy="1464731"/>
            </a:xfrm>
            <a:prstGeom prst="ellipse">
              <a:avLst/>
            </a:prstGeom>
            <a:solidFill>
              <a:srgbClr val="FFFFFF"/>
            </a:soli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600" b="0" i="0" u="none" strike="noStrike" kern="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Impact" panose="020B0806030902050204" pitchFamily="34" charset="0"/>
                  <a:ea typeface="造字工房尚雅体演示版常规体" pitchFamily="50" charset="-122"/>
                  <a:cs typeface="+mn-cs"/>
                </a:rPr>
                <a:t>01</a:t>
              </a:r>
              <a:endParaRPr kumimoji="0" lang="zh-CN" altLang="en-US" sz="36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Impact" panose="020B0806030902050204" pitchFamily="34" charset="0"/>
                <a:ea typeface="造字工房尚雅体演示版常规体" pitchFamily="50" charset="-122"/>
                <a:cs typeface="+mn-cs"/>
              </a:endParaRPr>
            </a:p>
          </p:txBody>
        </p:sp>
      </p:grpSp>
      <p:grpSp>
        <p:nvGrpSpPr>
          <p:cNvPr id="17" name="组合 16"/>
          <p:cNvGrpSpPr/>
          <p:nvPr/>
        </p:nvGrpSpPr>
        <p:grpSpPr bwMode="auto">
          <a:xfrm>
            <a:off x="790654" y="3416968"/>
            <a:ext cx="1228960" cy="1228960"/>
            <a:chOff x="5951538" y="1341438"/>
            <a:chExt cx="1885950" cy="1885950"/>
          </a:xfrm>
        </p:grpSpPr>
        <p:sp>
          <p:nvSpPr>
            <p:cNvPr id="18" name="同心圆 7"/>
            <p:cNvSpPr/>
            <p:nvPr/>
          </p:nvSpPr>
          <p:spPr>
            <a:xfrm rot="16200000" flipH="1">
              <a:off x="5951538" y="1341438"/>
              <a:ext cx="1885950" cy="1885950"/>
            </a:xfrm>
            <a:prstGeom prst="donut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4000" b="0" i="0" u="none" strike="noStrike" kern="0" cap="none" spc="0" normalizeH="0" baseline="0" noProof="0">
                <a:ln>
                  <a:noFill/>
                </a:ln>
                <a:solidFill>
                  <a:srgbClr val="979797"/>
                </a:solidFill>
                <a:effectLst/>
                <a:uLnTx/>
                <a:uFillTx/>
                <a:latin typeface="造字工房尚雅体演示版常规体" pitchFamily="50" charset="-122"/>
                <a:ea typeface="造字工房尚雅体演示版常规体" pitchFamily="50" charset="-122"/>
                <a:cs typeface="+mn-cs"/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>
              <a:off x="6162146" y="1552046"/>
              <a:ext cx="1464731" cy="1464731"/>
            </a:xfrm>
            <a:prstGeom prst="ellipse">
              <a:avLst/>
            </a:prstGeom>
            <a:solidFill>
              <a:srgbClr val="FFFFFF"/>
            </a:soli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600" b="0" i="0" u="none" strike="noStrike" kern="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Impact" panose="020B0806030902050204" pitchFamily="34" charset="0"/>
                  <a:ea typeface="造字工房尚雅体演示版常规体" pitchFamily="50" charset="-122"/>
                  <a:cs typeface="+mn-cs"/>
                </a:rPr>
                <a:t>02</a:t>
              </a:r>
              <a:endParaRPr kumimoji="0" lang="zh-CN" altLang="en-US" sz="36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Impact" panose="020B0806030902050204" pitchFamily="34" charset="0"/>
                <a:ea typeface="造字工房尚雅体演示版常规体" pitchFamily="50" charset="-122"/>
                <a:cs typeface="+mn-cs"/>
              </a:endParaRPr>
            </a:p>
          </p:txBody>
        </p:sp>
      </p:grpSp>
      <p:grpSp>
        <p:nvGrpSpPr>
          <p:cNvPr id="20" name="组合 19"/>
          <p:cNvGrpSpPr/>
          <p:nvPr/>
        </p:nvGrpSpPr>
        <p:grpSpPr bwMode="auto">
          <a:xfrm>
            <a:off x="789870" y="4876394"/>
            <a:ext cx="1228960" cy="1228960"/>
            <a:chOff x="5951538" y="1341438"/>
            <a:chExt cx="1885950" cy="1885950"/>
          </a:xfrm>
        </p:grpSpPr>
        <p:sp>
          <p:nvSpPr>
            <p:cNvPr id="21" name="同心圆 7"/>
            <p:cNvSpPr/>
            <p:nvPr/>
          </p:nvSpPr>
          <p:spPr>
            <a:xfrm rot="16200000" flipH="1">
              <a:off x="5951538" y="1341438"/>
              <a:ext cx="1885950" cy="1885950"/>
            </a:xfrm>
            <a:prstGeom prst="donut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4000" b="0" i="0" u="none" strike="noStrike" kern="0" cap="none" spc="0" normalizeH="0" baseline="0" noProof="0">
                <a:ln>
                  <a:noFill/>
                </a:ln>
                <a:solidFill>
                  <a:srgbClr val="979797"/>
                </a:solidFill>
                <a:effectLst/>
                <a:uLnTx/>
                <a:uFillTx/>
                <a:latin typeface="造字工房尚雅体演示版常规体" pitchFamily="50" charset="-122"/>
                <a:ea typeface="造字工房尚雅体演示版常规体" pitchFamily="50" charset="-122"/>
                <a:cs typeface="+mn-cs"/>
              </a:endParaRPr>
            </a:p>
          </p:txBody>
        </p:sp>
        <p:sp>
          <p:nvSpPr>
            <p:cNvPr id="22" name="椭圆 21"/>
            <p:cNvSpPr/>
            <p:nvPr/>
          </p:nvSpPr>
          <p:spPr>
            <a:xfrm>
              <a:off x="6162146" y="1552046"/>
              <a:ext cx="1464731" cy="1464731"/>
            </a:xfrm>
            <a:prstGeom prst="ellipse">
              <a:avLst/>
            </a:prstGeom>
            <a:solidFill>
              <a:srgbClr val="FFFFFF"/>
            </a:soli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600" b="0" i="0" u="none" strike="noStrike" kern="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Impact" panose="020B0806030902050204" pitchFamily="34" charset="0"/>
                  <a:ea typeface="造字工房尚雅体演示版常规体" pitchFamily="50" charset="-122"/>
                  <a:cs typeface="+mn-cs"/>
                </a:rPr>
                <a:t>03</a:t>
              </a:r>
              <a:endParaRPr kumimoji="0" lang="zh-CN" altLang="en-US" sz="36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Impact" panose="020B0806030902050204" pitchFamily="34" charset="0"/>
                <a:ea typeface="造字工房尚雅体演示版常规体" pitchFamily="50" charset="-122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22">
        <p15:prstTrans prst="pageCurlDouble"/>
      </p:transition>
    </mc:Choice>
    <mc:Fallback>
      <p:transition spd="slow" advTm="22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02  </a:t>
            </a:r>
            <a:r>
              <a:rPr lang="zh-CN" altLang="en-US" dirty="0"/>
              <a:t>研究方法与思路</a:t>
            </a:r>
            <a:endParaRPr lang="zh-CN" altLang="en-US" dirty="0"/>
          </a:p>
        </p:txBody>
      </p:sp>
      <p:sp>
        <p:nvSpPr>
          <p:cNvPr id="3" name="椭圆 2"/>
          <p:cNvSpPr/>
          <p:nvPr/>
        </p:nvSpPr>
        <p:spPr bwMode="auto">
          <a:xfrm>
            <a:off x="910386" y="2347447"/>
            <a:ext cx="2952328" cy="2952328"/>
          </a:xfrm>
          <a:prstGeom prst="ellipse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C4261D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4758627" y="1432479"/>
            <a:ext cx="1478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■</a:t>
            </a:r>
            <a:r>
              <a:rPr kumimoji="0" lang="zh-CN" altLang="en-US" sz="1800" b="1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请输入标题</a:t>
            </a:r>
            <a:endParaRPr kumimoji="0" lang="zh-CN" altLang="en-US" sz="1800" b="1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4758626" y="1741565"/>
            <a:ext cx="6045731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sz="12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点击此处更换文本https://baoyusucai.taobao.com/点击此处更换文本https://baoyusucai.taobao.com/</a:t>
            </a:r>
            <a:endParaRPr sz="1200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pitchFamily="34" charset="-122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736451" y="3179157"/>
            <a:ext cx="13001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3600" b="1" dirty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</a:t>
            </a:r>
            <a:endParaRPr lang="zh-CN" altLang="en-US" sz="3600" b="1" dirty="0">
              <a:solidFill>
                <a:srgbClr val="F8F8F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2386550" y="1721678"/>
            <a:ext cx="864096" cy="864096"/>
            <a:chOff x="2505666" y="1765071"/>
            <a:chExt cx="864096" cy="864096"/>
          </a:xfrm>
        </p:grpSpPr>
        <p:sp>
          <p:nvSpPr>
            <p:cNvPr id="23" name="椭圆 22"/>
            <p:cNvSpPr/>
            <p:nvPr/>
          </p:nvSpPr>
          <p:spPr bwMode="auto">
            <a:xfrm>
              <a:off x="2505666" y="1765071"/>
              <a:ext cx="864096" cy="864096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1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en-US" sz="2400" b="1" i="0" u="none" strike="noStrike" kern="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4" name="TextBox 15"/>
            <p:cNvSpPr txBox="1"/>
            <p:nvPr/>
          </p:nvSpPr>
          <p:spPr>
            <a:xfrm>
              <a:off x="2669099" y="1966286"/>
              <a:ext cx="562975" cy="461665"/>
            </a:xfrm>
            <a:prstGeom prst="rect">
              <a:avLst/>
            </a:prstGeom>
            <a:noFill/>
          </p:spPr>
          <p:txBody>
            <a:bodyPr wrap="none" rtlCol="0" anchor="ctr" anchorCtr="1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1" i="0" u="none" strike="noStrike" kern="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3286650" y="2556781"/>
            <a:ext cx="864096" cy="864096"/>
            <a:chOff x="3405766" y="2600174"/>
            <a:chExt cx="864096" cy="864096"/>
          </a:xfrm>
        </p:grpSpPr>
        <p:sp>
          <p:nvSpPr>
            <p:cNvPr id="21" name="椭圆 20"/>
            <p:cNvSpPr/>
            <p:nvPr/>
          </p:nvSpPr>
          <p:spPr bwMode="auto">
            <a:xfrm>
              <a:off x="3405766" y="2600174"/>
              <a:ext cx="864096" cy="864096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1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en-US" sz="2400" b="1" i="0" u="none" strike="noStrike" kern="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2" name="TextBox 18"/>
            <p:cNvSpPr txBox="1"/>
            <p:nvPr/>
          </p:nvSpPr>
          <p:spPr>
            <a:xfrm>
              <a:off x="3574446" y="2816419"/>
              <a:ext cx="562975" cy="461665"/>
            </a:xfrm>
            <a:prstGeom prst="rect">
              <a:avLst/>
            </a:prstGeom>
            <a:noFill/>
          </p:spPr>
          <p:txBody>
            <a:bodyPr wrap="none" rtlCol="0" anchor="ctr" anchorCtr="1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1" i="0" u="none" strike="noStrike" kern="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3474355" y="3812427"/>
            <a:ext cx="864096" cy="864096"/>
            <a:chOff x="3593471" y="3855820"/>
            <a:chExt cx="864096" cy="864096"/>
          </a:xfrm>
        </p:grpSpPr>
        <p:sp>
          <p:nvSpPr>
            <p:cNvPr id="19" name="椭圆 18"/>
            <p:cNvSpPr/>
            <p:nvPr/>
          </p:nvSpPr>
          <p:spPr bwMode="auto">
            <a:xfrm>
              <a:off x="3593471" y="3855820"/>
              <a:ext cx="864096" cy="864096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1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en-US" sz="2400" b="1" i="0" u="none" strike="noStrike" kern="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0" name="TextBox 21"/>
            <p:cNvSpPr txBox="1"/>
            <p:nvPr/>
          </p:nvSpPr>
          <p:spPr>
            <a:xfrm>
              <a:off x="3752046" y="4076143"/>
              <a:ext cx="562975" cy="461665"/>
            </a:xfrm>
            <a:prstGeom prst="rect">
              <a:avLst/>
            </a:prstGeom>
            <a:noFill/>
          </p:spPr>
          <p:txBody>
            <a:bodyPr wrap="none" rtlCol="0" anchor="ctr" anchorCtr="1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1" i="0" u="none" strike="noStrike" kern="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endPara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2818598" y="4765816"/>
            <a:ext cx="864096" cy="864096"/>
            <a:chOff x="2937714" y="4911120"/>
            <a:chExt cx="864096" cy="864096"/>
          </a:xfrm>
        </p:grpSpPr>
        <p:sp>
          <p:nvSpPr>
            <p:cNvPr id="17" name="椭圆 16"/>
            <p:cNvSpPr/>
            <p:nvPr/>
          </p:nvSpPr>
          <p:spPr bwMode="auto">
            <a:xfrm>
              <a:off x="2937714" y="4911120"/>
              <a:ext cx="864096" cy="864096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1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en-US" sz="2400" b="1" i="0" u="none" strike="noStrike" kern="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8" name="TextBox 24"/>
            <p:cNvSpPr txBox="1"/>
            <p:nvPr/>
          </p:nvSpPr>
          <p:spPr>
            <a:xfrm>
              <a:off x="3096289" y="5118173"/>
              <a:ext cx="562975" cy="461665"/>
            </a:xfrm>
            <a:prstGeom prst="rect">
              <a:avLst/>
            </a:prstGeom>
            <a:noFill/>
          </p:spPr>
          <p:txBody>
            <a:bodyPr wrap="none" rtlCol="0" anchor="ctr" anchorCtr="1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1" i="0" u="none" strike="noStrike" kern="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04</a:t>
              </a:r>
              <a:endPara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5" name="TextBox 4"/>
          <p:cNvSpPr txBox="1"/>
          <p:nvPr/>
        </p:nvSpPr>
        <p:spPr>
          <a:xfrm>
            <a:off x="5235884" y="2479669"/>
            <a:ext cx="1478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■</a:t>
            </a:r>
            <a:r>
              <a:rPr kumimoji="0" lang="zh-CN" altLang="en-US" sz="1800" b="1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请输入标题</a:t>
            </a:r>
            <a:endParaRPr kumimoji="0" lang="zh-CN" altLang="en-US" sz="1800" b="1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TextBox 5"/>
          <p:cNvSpPr txBox="1"/>
          <p:nvPr/>
        </p:nvSpPr>
        <p:spPr>
          <a:xfrm>
            <a:off x="5235883" y="2788755"/>
            <a:ext cx="6045731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sz="12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点击此处更换文本https://baoyusucai.taobao.com/点击此处更换文本https://baoyusucai.taobao.com/</a:t>
            </a:r>
            <a:endParaRPr sz="1200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pitchFamily="34" charset="-122"/>
            </a:endParaRPr>
          </a:p>
        </p:txBody>
      </p:sp>
      <p:sp>
        <p:nvSpPr>
          <p:cNvPr id="27" name="TextBox 4"/>
          <p:cNvSpPr txBox="1"/>
          <p:nvPr/>
        </p:nvSpPr>
        <p:spPr>
          <a:xfrm>
            <a:off x="5235884" y="3721106"/>
            <a:ext cx="1478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■</a:t>
            </a:r>
            <a:r>
              <a:rPr kumimoji="0" lang="zh-CN" altLang="en-US" sz="1800" b="1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请输入标题</a:t>
            </a:r>
            <a:endParaRPr kumimoji="0" lang="zh-CN" altLang="en-US" sz="1800" b="1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TextBox 5"/>
          <p:cNvSpPr txBox="1"/>
          <p:nvPr/>
        </p:nvSpPr>
        <p:spPr>
          <a:xfrm>
            <a:off x="5235883" y="4030192"/>
            <a:ext cx="6045731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sz="12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点击此处更换文本https://baoyusucai.taobao.com/点击此处更换文本https://baoyusucai.taobao.com/</a:t>
            </a:r>
            <a:endParaRPr sz="1200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pitchFamily="34" charset="-122"/>
            </a:endParaRPr>
          </a:p>
        </p:txBody>
      </p:sp>
      <p:sp>
        <p:nvSpPr>
          <p:cNvPr id="29" name="TextBox 4"/>
          <p:cNvSpPr txBox="1"/>
          <p:nvPr/>
        </p:nvSpPr>
        <p:spPr>
          <a:xfrm>
            <a:off x="4758627" y="4962543"/>
            <a:ext cx="1478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■</a:t>
            </a:r>
            <a:r>
              <a:rPr kumimoji="0" lang="zh-CN" altLang="en-US" sz="1800" b="1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请输入标题</a:t>
            </a:r>
            <a:endParaRPr kumimoji="0" lang="zh-CN" altLang="en-US" sz="1800" b="1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TextBox 5"/>
          <p:cNvSpPr txBox="1"/>
          <p:nvPr/>
        </p:nvSpPr>
        <p:spPr>
          <a:xfrm>
            <a:off x="4758626" y="5271629"/>
            <a:ext cx="6045731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sz="12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点击此处更换文本https://baoyusucai.taobao.com/点击此处更换文本https://baoyusucai.taobao.com/</a:t>
            </a:r>
            <a:endParaRPr sz="1200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20">
        <p15:prstTrans prst="pageCurlDouble"/>
      </p:transition>
    </mc:Choice>
    <mc:Fallback>
      <p:transition spd="slow" advTm="2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自定义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E426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4327</Words>
  <Application>WPS 演示</Application>
  <PresentationFormat>宽屏</PresentationFormat>
  <Paragraphs>481</Paragraphs>
  <Slides>25</Slides>
  <Notes>25</Notes>
  <HiddenSlides>0</HiddenSlides>
  <MMClips>1</MMClips>
  <ScaleCrop>false</ScaleCrop>
  <HeadingPairs>
    <vt:vector size="6" baseType="variant">
      <vt:variant>
        <vt:lpstr>已用的字体</vt:lpstr>
      </vt:variant>
      <vt:variant>
        <vt:i4>22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48" baseType="lpstr">
      <vt:lpstr>Arial</vt:lpstr>
      <vt:lpstr>宋体</vt:lpstr>
      <vt:lpstr>Wingdings</vt:lpstr>
      <vt:lpstr>Lato Regular</vt:lpstr>
      <vt:lpstr>Lato Hairline</vt:lpstr>
      <vt:lpstr>Lato Light</vt:lpstr>
      <vt:lpstr>微软雅黑</vt:lpstr>
      <vt:lpstr>Times New Roman</vt:lpstr>
      <vt:lpstr>造字工房悦黑体验版纤细体</vt:lpstr>
      <vt:lpstr>Arial Unicode MS</vt:lpstr>
      <vt:lpstr>造字工房悦黑（非商用）常规体</vt:lpstr>
      <vt:lpstr>Calibri</vt:lpstr>
      <vt:lpstr>Lato Light</vt:lpstr>
      <vt:lpstr>造字工房尚雅体演示版常规体</vt:lpstr>
      <vt:lpstr>Impact</vt:lpstr>
      <vt:lpstr>Calibri</vt:lpstr>
      <vt:lpstr>等线</vt:lpstr>
      <vt:lpstr>Angelic War</vt:lpstr>
      <vt:lpstr>Arial</vt:lpstr>
      <vt:lpstr>方正大黑简体</vt:lpstr>
      <vt:lpstr>Aharoni</vt:lpstr>
      <vt:lpstr>黑体</vt:lpstr>
      <vt:lpstr>Office 主题​​</vt:lpstr>
      <vt:lpstr>毕业论文答辩PPT模板</vt:lpstr>
      <vt:lpstr>PowerPoint 演示文稿</vt:lpstr>
      <vt:lpstr>PowerPoint 演示文稿</vt:lpstr>
      <vt:lpstr>01  绪论</vt:lpstr>
      <vt:lpstr>01  绪论</vt:lpstr>
      <vt:lpstr>01  绪论</vt:lpstr>
      <vt:lpstr>PowerPoint 演示文稿</vt:lpstr>
      <vt:lpstr>02  研究方法与思路</vt:lpstr>
      <vt:lpstr>02  研究方法与思路</vt:lpstr>
      <vt:lpstr>02  研究方法与思路</vt:lpstr>
      <vt:lpstr>02  研究方法与思路</vt:lpstr>
      <vt:lpstr>PowerPoint 演示文稿</vt:lpstr>
      <vt:lpstr>03  关键技术</vt:lpstr>
      <vt:lpstr>03  关键技术</vt:lpstr>
      <vt:lpstr>03  关键技术</vt:lpstr>
      <vt:lpstr>PowerPoint 演示文稿</vt:lpstr>
      <vt:lpstr>04  研究成果与应用</vt:lpstr>
      <vt:lpstr>04  研究成果与应用</vt:lpstr>
      <vt:lpstr>04  研究成果与应用</vt:lpstr>
      <vt:lpstr>PowerPoint 演示文稿</vt:lpstr>
      <vt:lpstr>05  论文总结</vt:lpstr>
      <vt:lpstr>05  论文总结</vt:lpstr>
      <vt:lpstr>05  论文总结</vt:lpstr>
      <vt:lpstr>答辩完毕  敬请指正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学术风毕业论文答辩PPT模板</dc:title>
  <dc:creator>shining li</dc:creator>
  <cp:lastModifiedBy>鲍辉</cp:lastModifiedBy>
  <cp:revision>33</cp:revision>
  <dcterms:created xsi:type="dcterms:W3CDTF">2017-11-29T01:14:00Z</dcterms:created>
  <dcterms:modified xsi:type="dcterms:W3CDTF">2018-01-11T03:44:12Z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2052-10.1.0.7106</vt:lpwstr>
  </property>
</Properties>
</file>

<file path=docProps/thumbnail.jpeg>
</file>